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9" r:id="rId4"/>
    <p:sldMasterId id="2147483770" r:id="rId5"/>
    <p:sldMasterId id="21474837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NVIDIA Sans"/>
      <p:regular r:id="rId16"/>
      <p:bold r:id="rId17"/>
      <p:italic r:id="rId18"/>
      <p:boldItalic r:id="rId19"/>
    </p:embeddedFont>
    <p:embeddedFont>
      <p:font typeface="NVIDIA Sans Medium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  <p:embeddedFont>
      <p:font typeface="NVIDIA Sans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VIDIASansLight-boldItalic.fntdata"/><Relationship Id="rId30" Type="http://schemas.openxmlformats.org/officeDocument/2006/relationships/font" Target="fonts/NVIDIASansLight-italic.fntdata"/><Relationship Id="rId20" Type="http://schemas.openxmlformats.org/officeDocument/2006/relationships/font" Target="fonts/NVIDIASansMedium-regular.fntdata"/><Relationship Id="rId22" Type="http://schemas.openxmlformats.org/officeDocument/2006/relationships/font" Target="fonts/NVIDIASansMedium-italic.fntdata"/><Relationship Id="rId21" Type="http://schemas.openxmlformats.org/officeDocument/2006/relationships/font" Target="fonts/NVIDIASansMedium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NVIDIASansMedium-boldItalic.fntdata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8" Type="http://schemas.openxmlformats.org/officeDocument/2006/relationships/font" Target="fonts/NVIDIASansLight-regular.fntdata"/><Relationship Id="rId27" Type="http://schemas.openxmlformats.org/officeDocument/2006/relationships/font" Target="fonts/RobotoMono-boldItalic.fntdata"/><Relationship Id="rId29" Type="http://schemas.openxmlformats.org/officeDocument/2006/relationships/font" Target="fonts/NVIDIASansLigh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NVIDIASans-bold.fntdata"/><Relationship Id="rId16" Type="http://schemas.openxmlformats.org/officeDocument/2006/relationships/font" Target="fonts/NVIDIASans-regular.fntdata"/><Relationship Id="rId19" Type="http://schemas.openxmlformats.org/officeDocument/2006/relationships/font" Target="fonts/NVIDIASans-boldItalic.fntdata"/><Relationship Id="rId18" Type="http://schemas.openxmlformats.org/officeDocument/2006/relationships/font" Target="fonts/NVIDIA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03d2c53745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03d2c53745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48c834dc73_0_1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48c834dc73_0_1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48c834dc73_0_79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348c834dc73_0_79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348c834dc73_0_7988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348c834dc73_0_10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348c834dc73_0_10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348c834dc73_0_10230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48c834dc73_0_47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g348c834dc73_0_47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48cf57422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g348cf57422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348cf57422e_0_0:notes"/>
          <p:cNvSpPr txBox="1"/>
          <p:nvPr>
            <p:ph idx="12" type="sldNum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48c834dc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48c834dc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48c834dc73_0_30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g348c834dc73_0_30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Image Left - Text Right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3"/>
          <p:cNvSpPr/>
          <p:nvPr>
            <p:ph idx="2" type="pic"/>
          </p:nvPr>
        </p:nvSpPr>
        <p:spPr>
          <a:xfrm>
            <a:off x="0" y="0"/>
            <a:ext cx="4103400" cy="514350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103"/>
          <p:cNvSpPr txBox="1"/>
          <p:nvPr>
            <p:ph type="title"/>
          </p:nvPr>
        </p:nvSpPr>
        <p:spPr>
          <a:xfrm>
            <a:off x="4782312" y="75516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13" name="Google Shape;913;p103"/>
          <p:cNvSpPr txBox="1"/>
          <p:nvPr>
            <p:ph idx="1" type="body"/>
          </p:nvPr>
        </p:nvSpPr>
        <p:spPr>
          <a:xfrm>
            <a:off x="4782312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14" name="Google Shape;914;p103"/>
          <p:cNvCxnSpPr/>
          <p:nvPr/>
        </p:nvCxnSpPr>
        <p:spPr>
          <a:xfrm>
            <a:off x="4103291" y="1423307"/>
            <a:ext cx="4320600" cy="0"/>
          </a:xfrm>
          <a:prstGeom prst="straightConnector1">
            <a:avLst/>
          </a:prstGeom>
          <a:noFill/>
          <a:ln cap="flat" cmpd="sng" w="79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5" name="Google Shape;915;p103"/>
          <p:cNvSpPr txBox="1"/>
          <p:nvPr>
            <p:ph idx="3" type="subTitle"/>
          </p:nvPr>
        </p:nvSpPr>
        <p:spPr>
          <a:xfrm>
            <a:off x="4782312" y="932688"/>
            <a:ext cx="366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 NO SUBTITLE">
  <p:cSld name="Image Left - Text Right NO SUBTITLE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4"/>
          <p:cNvSpPr txBox="1"/>
          <p:nvPr>
            <p:ph idx="1" type="body"/>
          </p:nvPr>
        </p:nvSpPr>
        <p:spPr>
          <a:xfrm>
            <a:off x="4782312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18" name="Google Shape;918;p104"/>
          <p:cNvCxnSpPr/>
          <p:nvPr/>
        </p:nvCxnSpPr>
        <p:spPr>
          <a:xfrm>
            <a:off x="4103291" y="1423307"/>
            <a:ext cx="4320600" cy="0"/>
          </a:xfrm>
          <a:prstGeom prst="straightConnector1">
            <a:avLst/>
          </a:prstGeom>
          <a:noFill/>
          <a:ln cap="flat" cmpd="sng" w="79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9" name="Google Shape;919;p104"/>
          <p:cNvSpPr txBox="1"/>
          <p:nvPr>
            <p:ph type="title"/>
          </p:nvPr>
        </p:nvSpPr>
        <p:spPr>
          <a:xfrm>
            <a:off x="4782312" y="323744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20" name="Google Shape;920;p104"/>
          <p:cNvSpPr/>
          <p:nvPr>
            <p:ph idx="2" type="pic"/>
          </p:nvPr>
        </p:nvSpPr>
        <p:spPr>
          <a:xfrm>
            <a:off x="0" y="0"/>
            <a:ext cx="4103400" cy="514350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BULLETS - Image Right ">
  <p:cSld name="Text Left NO BULLETS - Image Right 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5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3" name="Google Shape;923;p105"/>
          <p:cNvSpPr txBox="1"/>
          <p:nvPr>
            <p:ph type="title"/>
          </p:nvPr>
        </p:nvSpPr>
        <p:spPr>
          <a:xfrm>
            <a:off x="649224" y="1745498"/>
            <a:ext cx="3035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924" name="Google Shape;924;p105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925" name="Google Shape;925;p105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926" name="Google Shape;926;p10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7" name="Google Shape;927;p105"/>
          <p:cNvSpPr/>
          <p:nvPr>
            <p:ph idx="2" type="pic"/>
          </p:nvPr>
        </p:nvSpPr>
        <p:spPr>
          <a:xfrm>
            <a:off x="4105656" y="0"/>
            <a:ext cx="5038500" cy="514350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105"/>
          <p:cNvSpPr txBox="1"/>
          <p:nvPr>
            <p:ph idx="1" type="subTitle"/>
          </p:nvPr>
        </p:nvSpPr>
        <p:spPr>
          <a:xfrm>
            <a:off x="649224" y="2571750"/>
            <a:ext cx="3035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TITLE ONLY - Image Right">
  <p:cSld name="Text Left TITLE ONLY - Image Right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6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1" name="Google Shape;931;p106"/>
          <p:cNvSpPr/>
          <p:nvPr>
            <p:ph idx="2" type="pic"/>
          </p:nvPr>
        </p:nvSpPr>
        <p:spPr>
          <a:xfrm>
            <a:off x="4105656" y="0"/>
            <a:ext cx="5038500" cy="514350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106"/>
          <p:cNvSpPr txBox="1"/>
          <p:nvPr>
            <p:ph type="title"/>
          </p:nvPr>
        </p:nvSpPr>
        <p:spPr>
          <a:xfrm>
            <a:off x="649224" y="2151038"/>
            <a:ext cx="3045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933" name="Google Shape;933;p106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934" name="Google Shape;934;p106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935" name="Google Shape;935;p10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 Layout">
  <p:cSld name="CODING Layout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7"/>
          <p:cNvSpPr/>
          <p:nvPr/>
        </p:nvSpPr>
        <p:spPr>
          <a:xfrm>
            <a:off x="8172450" y="4583429"/>
            <a:ext cx="971700" cy="56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8" name="Google Shape;938;p107"/>
          <p:cNvSpPr txBox="1"/>
          <p:nvPr>
            <p:ph type="title"/>
          </p:nvPr>
        </p:nvSpPr>
        <p:spPr>
          <a:xfrm>
            <a:off x="649224" y="75516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939" name="Google Shape;939;p107"/>
          <p:cNvSpPr txBox="1"/>
          <p:nvPr>
            <p:ph idx="1" type="body"/>
          </p:nvPr>
        </p:nvSpPr>
        <p:spPr>
          <a:xfrm>
            <a:off x="649224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ono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Mono"/>
              <a:buChar char="•"/>
              <a:defRPr b="0"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Mono"/>
              <a:buChar char="•"/>
              <a:defRPr b="0"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940" name="Google Shape;940;p107"/>
          <p:cNvSpPr/>
          <p:nvPr/>
        </p:nvSpPr>
        <p:spPr>
          <a:xfrm>
            <a:off x="5040709" y="0"/>
            <a:ext cx="4103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1425" lIns="22850" spcFirstLastPara="1" rIns="22850" wrap="square" tIns="548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941" name="Google Shape;941;p107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942" name="Google Shape;942;p10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943" name="Google Shape;943;p10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44" name="Google Shape;944;p107"/>
          <p:cNvCxnSpPr/>
          <p:nvPr/>
        </p:nvCxnSpPr>
        <p:spPr>
          <a:xfrm>
            <a:off x="0" y="1423307"/>
            <a:ext cx="4309200" cy="0"/>
          </a:xfrm>
          <a:prstGeom prst="straightConnector1">
            <a:avLst/>
          </a:prstGeom>
          <a:noFill/>
          <a:ln cap="flat" cmpd="sng" w="79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5" name="Google Shape;945;p107"/>
          <p:cNvSpPr txBox="1"/>
          <p:nvPr>
            <p:ph idx="2" type="subTitle"/>
          </p:nvPr>
        </p:nvSpPr>
        <p:spPr>
          <a:xfrm>
            <a:off x="649224" y="932688"/>
            <a:ext cx="366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 Layout">
  <p:cSld name="Use Case Layout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0" name="Google Shape;950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5" y="568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0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52" name="Google Shape;952;p109"/>
          <p:cNvCxnSpPr/>
          <p:nvPr/>
        </p:nvCxnSpPr>
        <p:spPr>
          <a:xfrm>
            <a:off x="0" y="2832319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3" name="Google Shape;953;p109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w/ Images Layout 1">
  <p:cSld name="Timeline w/ Images Layout_1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5" y="568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957" name="Google Shape;957;p110"/>
          <p:cNvCxnSpPr/>
          <p:nvPr/>
        </p:nvCxnSpPr>
        <p:spPr>
          <a:xfrm>
            <a:off x="0" y="3129280"/>
            <a:ext cx="9144000" cy="0"/>
          </a:xfrm>
          <a:prstGeom prst="straightConnector1">
            <a:avLst/>
          </a:prstGeom>
          <a:noFill/>
          <a:ln cap="flat" cmpd="sng" w="15875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8" name="Google Shape;958;p110"/>
          <p:cNvSpPr/>
          <p:nvPr>
            <p:ph idx="2" type="pic"/>
          </p:nvPr>
        </p:nvSpPr>
        <p:spPr>
          <a:xfrm>
            <a:off x="276225" y="2207213"/>
            <a:ext cx="1543200" cy="10524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110"/>
          <p:cNvSpPr/>
          <p:nvPr>
            <p:ph idx="3" type="pic"/>
          </p:nvPr>
        </p:nvSpPr>
        <p:spPr>
          <a:xfrm>
            <a:off x="2038349" y="3004014"/>
            <a:ext cx="1543200" cy="10524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p110"/>
          <p:cNvSpPr/>
          <p:nvPr>
            <p:ph idx="4" type="pic"/>
          </p:nvPr>
        </p:nvSpPr>
        <p:spPr>
          <a:xfrm>
            <a:off x="3790948" y="2207213"/>
            <a:ext cx="1543200" cy="10524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110"/>
          <p:cNvSpPr/>
          <p:nvPr>
            <p:ph idx="5" type="pic"/>
          </p:nvPr>
        </p:nvSpPr>
        <p:spPr>
          <a:xfrm>
            <a:off x="5553074" y="3004014"/>
            <a:ext cx="1543200" cy="10524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p110"/>
          <p:cNvSpPr/>
          <p:nvPr>
            <p:ph idx="6" type="pic"/>
          </p:nvPr>
        </p:nvSpPr>
        <p:spPr>
          <a:xfrm>
            <a:off x="7324726" y="2207213"/>
            <a:ext cx="1543200" cy="10524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110"/>
          <p:cNvSpPr txBox="1"/>
          <p:nvPr/>
        </p:nvSpPr>
        <p:spPr>
          <a:xfrm>
            <a:off x="276225" y="-967494"/>
            <a:ext cx="1549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110"/>
          <p:cNvSpPr txBox="1"/>
          <p:nvPr>
            <p:ph idx="1" type="subTitle"/>
          </p:nvPr>
        </p:nvSpPr>
        <p:spPr>
          <a:xfrm>
            <a:off x="7324344" y="1987275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110"/>
          <p:cNvSpPr txBox="1"/>
          <p:nvPr>
            <p:ph idx="7" type="subTitle"/>
          </p:nvPr>
        </p:nvSpPr>
        <p:spPr>
          <a:xfrm>
            <a:off x="7324344" y="1808916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110"/>
          <p:cNvSpPr txBox="1"/>
          <p:nvPr>
            <p:ph idx="8" type="subTitle"/>
          </p:nvPr>
        </p:nvSpPr>
        <p:spPr>
          <a:xfrm>
            <a:off x="7324344" y="1623235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110"/>
          <p:cNvSpPr txBox="1"/>
          <p:nvPr>
            <p:ph idx="9" type="subTitle"/>
          </p:nvPr>
        </p:nvSpPr>
        <p:spPr>
          <a:xfrm>
            <a:off x="276606" y="1986534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110"/>
          <p:cNvSpPr txBox="1"/>
          <p:nvPr>
            <p:ph idx="13" type="subTitle"/>
          </p:nvPr>
        </p:nvSpPr>
        <p:spPr>
          <a:xfrm>
            <a:off x="276606" y="1808226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110"/>
          <p:cNvSpPr txBox="1"/>
          <p:nvPr>
            <p:ph idx="14" type="subTitle"/>
          </p:nvPr>
        </p:nvSpPr>
        <p:spPr>
          <a:xfrm>
            <a:off x="276606" y="1623060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110"/>
          <p:cNvSpPr txBox="1"/>
          <p:nvPr>
            <p:ph idx="15" type="subTitle"/>
          </p:nvPr>
        </p:nvSpPr>
        <p:spPr>
          <a:xfrm>
            <a:off x="2039112" y="2784348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110"/>
          <p:cNvSpPr txBox="1"/>
          <p:nvPr>
            <p:ph idx="16" type="subTitle"/>
          </p:nvPr>
        </p:nvSpPr>
        <p:spPr>
          <a:xfrm>
            <a:off x="2039112" y="2606040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110"/>
          <p:cNvSpPr txBox="1"/>
          <p:nvPr>
            <p:ph idx="17" type="subTitle"/>
          </p:nvPr>
        </p:nvSpPr>
        <p:spPr>
          <a:xfrm>
            <a:off x="2039112" y="2420874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110"/>
          <p:cNvSpPr txBox="1"/>
          <p:nvPr>
            <p:ph idx="18" type="subTitle"/>
          </p:nvPr>
        </p:nvSpPr>
        <p:spPr>
          <a:xfrm>
            <a:off x="3790188" y="1986534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10"/>
          <p:cNvSpPr txBox="1"/>
          <p:nvPr>
            <p:ph idx="19" type="subTitle"/>
          </p:nvPr>
        </p:nvSpPr>
        <p:spPr>
          <a:xfrm>
            <a:off x="3790188" y="1808226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110"/>
          <p:cNvSpPr txBox="1"/>
          <p:nvPr>
            <p:ph idx="20" type="subTitle"/>
          </p:nvPr>
        </p:nvSpPr>
        <p:spPr>
          <a:xfrm>
            <a:off x="3790188" y="1623060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6" name="Google Shape;976;p110"/>
          <p:cNvSpPr txBox="1"/>
          <p:nvPr>
            <p:ph idx="21" type="subTitle"/>
          </p:nvPr>
        </p:nvSpPr>
        <p:spPr>
          <a:xfrm>
            <a:off x="5552694" y="2784348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110"/>
          <p:cNvSpPr txBox="1"/>
          <p:nvPr>
            <p:ph idx="22" type="subTitle"/>
          </p:nvPr>
        </p:nvSpPr>
        <p:spPr>
          <a:xfrm>
            <a:off x="5552694" y="2606040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10"/>
          <p:cNvSpPr txBox="1"/>
          <p:nvPr>
            <p:ph idx="23" type="subTitle"/>
          </p:nvPr>
        </p:nvSpPr>
        <p:spPr>
          <a:xfrm>
            <a:off x="5552694" y="2420874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110"/>
          <p:cNvSpPr txBox="1"/>
          <p:nvPr>
            <p:ph idx="24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x_Timeline">
  <p:cSld name="Complex_Timeline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5" y="568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11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3" name="Google Shape;983;p111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mo - Image Layout">
  <p:cSld name="1_Demo - Image Layout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- Insert Video Layout">
  <p:cSld name="Demo - Insert Video Layout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">
  <p:cSld name="Title, Subtitle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91" name="Google Shape;991;p114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1">
  <p:cSld name="Title, Subtitle, Bullets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15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94" name="Google Shape;994;p115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115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green and white&#10;&#10;Description automatically generated" id="997" name="Google Shape;997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16"/>
          <p:cNvSpPr txBox="1"/>
          <p:nvPr>
            <p:ph idx="1" type="body"/>
          </p:nvPr>
        </p:nvSpPr>
        <p:spPr>
          <a:xfrm>
            <a:off x="368467" y="466309"/>
            <a:ext cx="46191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NVIDIA Sans"/>
              <a:buNone/>
              <a:defRPr b="1" i="0" sz="2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99" name="Google Shape;999;p116"/>
          <p:cNvSpPr/>
          <p:nvPr/>
        </p:nvSpPr>
        <p:spPr>
          <a:xfrm>
            <a:off x="0" y="0"/>
            <a:ext cx="141900" cy="18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1">
  <p:cSld name="Two Column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02" name="Google Shape;1002;p117"/>
          <p:cNvSpPr txBox="1"/>
          <p:nvPr>
            <p:ph idx="1" type="body"/>
          </p:nvPr>
        </p:nvSpPr>
        <p:spPr>
          <a:xfrm>
            <a:off x="628650" y="621792"/>
            <a:ext cx="7886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117"/>
          <p:cNvSpPr txBox="1"/>
          <p:nvPr>
            <p:ph idx="2" type="body"/>
          </p:nvPr>
        </p:nvSpPr>
        <p:spPr>
          <a:xfrm>
            <a:off x="628650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117"/>
          <p:cNvSpPr txBox="1"/>
          <p:nvPr>
            <p:ph idx="3" type="body"/>
          </p:nvPr>
        </p:nvSpPr>
        <p:spPr>
          <a:xfrm>
            <a:off x="4711446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1">
  <p:cSld name="Title, Subtitle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8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07" name="Google Shape;1007;p118"/>
          <p:cNvSpPr txBox="1"/>
          <p:nvPr>
            <p:ph idx="1" type="body"/>
          </p:nvPr>
        </p:nvSpPr>
        <p:spPr>
          <a:xfrm>
            <a:off x="628650" y="621792"/>
            <a:ext cx="7886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6">
  <p:cSld name="Title, Subtitle, Bullets_6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1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10" name="Google Shape;1010;p119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11" name="Google Shape;1011;p119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1 1">
  <p:cSld name="CONFIDENTIAL_7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2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14" name="Google Shape;1014;p120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15" name="Google Shape;1015;p120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16" name="Google Shape;1016;p120"/>
          <p:cNvSpPr txBox="1"/>
          <p:nvPr/>
        </p:nvSpPr>
        <p:spPr>
          <a:xfrm>
            <a:off x="177121" y="4908947"/>
            <a:ext cx="162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ONG Layout 1">
  <p:cSld name="Quote - LONG Layout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1018" name="Google Shape;1018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121"/>
          <p:cNvSpPr/>
          <p:nvPr/>
        </p:nvSpPr>
        <p:spPr>
          <a:xfrm>
            <a:off x="0" y="1035942"/>
            <a:ext cx="9144000" cy="537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20" name="Google Shape;1020;p121"/>
          <p:cNvSpPr/>
          <p:nvPr/>
        </p:nvSpPr>
        <p:spPr>
          <a:xfrm flipH="1" rot="10800000">
            <a:off x="0" y="3817537"/>
            <a:ext cx="9144000" cy="1054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21" name="Google Shape;1021;p121"/>
          <p:cNvSpPr/>
          <p:nvPr/>
        </p:nvSpPr>
        <p:spPr>
          <a:xfrm>
            <a:off x="0" y="267058"/>
            <a:ext cx="9144000" cy="1054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22" name="Google Shape;1022;p121"/>
          <p:cNvSpPr txBox="1"/>
          <p:nvPr>
            <p:ph idx="1" type="body"/>
          </p:nvPr>
        </p:nvSpPr>
        <p:spPr>
          <a:xfrm>
            <a:off x="1539688" y="3358640"/>
            <a:ext cx="6064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None/>
              <a:defRPr b="0" i="1" sz="11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23" name="Google Shape;1023;p121"/>
          <p:cNvSpPr txBox="1"/>
          <p:nvPr>
            <p:ph idx="2" type="body"/>
          </p:nvPr>
        </p:nvSpPr>
        <p:spPr>
          <a:xfrm>
            <a:off x="1539688" y="1426552"/>
            <a:ext cx="6064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"/>
              <a:buNone/>
              <a:defRPr b="0" i="0" sz="3000" u="none" cap="none" strike="noStrik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24" name="Google Shape;1024;p121"/>
          <p:cNvSpPr txBox="1"/>
          <p:nvPr/>
        </p:nvSpPr>
        <p:spPr>
          <a:xfrm rot="10800000">
            <a:off x="4395538" y="3065098"/>
            <a:ext cx="3672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 sz="400"/>
          </a:p>
        </p:txBody>
      </p:sp>
      <p:cxnSp>
        <p:nvCxnSpPr>
          <p:cNvPr id="1025" name="Google Shape;1025;p121"/>
          <p:cNvCxnSpPr/>
          <p:nvPr/>
        </p:nvCxnSpPr>
        <p:spPr>
          <a:xfrm>
            <a:off x="1539688" y="3880877"/>
            <a:ext cx="2848800" cy="0"/>
          </a:xfrm>
          <a:prstGeom prst="straightConnector1">
            <a:avLst/>
          </a:prstGeom>
          <a:noFill/>
          <a:ln cap="flat" cmpd="sng" w="79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121"/>
          <p:cNvCxnSpPr/>
          <p:nvPr/>
        </p:nvCxnSpPr>
        <p:spPr>
          <a:xfrm>
            <a:off x="4755584" y="3880877"/>
            <a:ext cx="2848800" cy="0"/>
          </a:xfrm>
          <a:prstGeom prst="straightConnector1">
            <a:avLst/>
          </a:prstGeom>
          <a:noFill/>
          <a:ln cap="flat" cmpd="sng" w="79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7" name="Google Shape;1027;p121"/>
          <p:cNvGrpSpPr/>
          <p:nvPr/>
        </p:nvGrpSpPr>
        <p:grpSpPr>
          <a:xfrm>
            <a:off x="1539688" y="949202"/>
            <a:ext cx="6064621" cy="1131300"/>
            <a:chOff x="6158753" y="6234204"/>
            <a:chExt cx="24258483" cy="4525200"/>
          </a:xfrm>
        </p:grpSpPr>
        <p:sp>
          <p:nvSpPr>
            <p:cNvPr id="1028" name="Google Shape;1028;p121"/>
            <p:cNvSpPr txBox="1"/>
            <p:nvPr/>
          </p:nvSpPr>
          <p:spPr>
            <a:xfrm>
              <a:off x="17553664" y="6234204"/>
              <a:ext cx="1468800" cy="4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22850" spcFirstLastPara="1" rIns="22850" wrap="square" tIns="1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 sz="400"/>
            </a:p>
          </p:txBody>
        </p:sp>
        <p:cxnSp>
          <p:nvCxnSpPr>
            <p:cNvPr id="1029" name="Google Shape;1029;p121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0" name="Google Shape;1030;p121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 1">
  <p:cSld name="Single Image Layout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2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33" name="Google Shape;1033;p122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34" name="Google Shape;1034;p122"/>
          <p:cNvSpPr/>
          <p:nvPr>
            <p:ph idx="2" type="pic"/>
          </p:nvPr>
        </p:nvSpPr>
        <p:spPr>
          <a:xfrm>
            <a:off x="1515663" y="1212453"/>
            <a:ext cx="61128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122"/>
          <p:cNvSpPr txBox="1"/>
          <p:nvPr>
            <p:ph idx="3" type="body"/>
          </p:nvPr>
        </p:nvSpPr>
        <p:spPr>
          <a:xfrm>
            <a:off x="1515663" y="4265990"/>
            <a:ext cx="61128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36" name="Google Shape;1036;p122"/>
          <p:cNvSpPr txBox="1"/>
          <p:nvPr>
            <p:ph idx="4" type="body"/>
          </p:nvPr>
        </p:nvSpPr>
        <p:spPr>
          <a:xfrm>
            <a:off x="1515663" y="4437892"/>
            <a:ext cx="61128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8229601" cy="4629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0" y="0"/>
            <a:ext cx="141900" cy="18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368046" y="447294"/>
            <a:ext cx="462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1">
  <p:cSld name="2-up Image_1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39" name="Google Shape;1039;p123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40" name="Google Shape;1040;p123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123"/>
          <p:cNvSpPr/>
          <p:nvPr>
            <p:ph idx="3" type="pic"/>
          </p:nvPr>
        </p:nvSpPr>
        <p:spPr>
          <a:xfrm>
            <a:off x="4648200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123"/>
          <p:cNvSpPr txBox="1"/>
          <p:nvPr>
            <p:ph idx="4" type="body"/>
          </p:nvPr>
        </p:nvSpPr>
        <p:spPr>
          <a:xfrm>
            <a:off x="409401" y="4265990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43" name="Google Shape;1043;p123"/>
          <p:cNvSpPr txBox="1"/>
          <p:nvPr>
            <p:ph idx="5" type="body"/>
          </p:nvPr>
        </p:nvSpPr>
        <p:spPr>
          <a:xfrm>
            <a:off x="409401" y="4437892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44" name="Google Shape;1044;p123"/>
          <p:cNvSpPr txBox="1"/>
          <p:nvPr>
            <p:ph idx="6" type="body"/>
          </p:nvPr>
        </p:nvSpPr>
        <p:spPr>
          <a:xfrm>
            <a:off x="4648201" y="4265990"/>
            <a:ext cx="4086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45" name="Google Shape;1045;p123"/>
          <p:cNvSpPr txBox="1"/>
          <p:nvPr>
            <p:ph idx="7" type="body"/>
          </p:nvPr>
        </p:nvSpPr>
        <p:spPr>
          <a:xfrm>
            <a:off x="4648201" y="4437892"/>
            <a:ext cx="4086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 1">
  <p:cSld name="Image w/ Text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4"/>
          <p:cNvSpPr txBox="1"/>
          <p:nvPr>
            <p:ph idx="1" type="body"/>
          </p:nvPr>
        </p:nvSpPr>
        <p:spPr>
          <a:xfrm>
            <a:off x="4838700" y="1729992"/>
            <a:ext cx="38958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48" name="Google Shape;1048;p124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124"/>
          <p:cNvSpPr txBox="1"/>
          <p:nvPr>
            <p:ph idx="3" type="body"/>
          </p:nvPr>
        </p:nvSpPr>
        <p:spPr>
          <a:xfrm>
            <a:off x="409401" y="4265990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50" name="Google Shape;1050;p124"/>
          <p:cNvSpPr txBox="1"/>
          <p:nvPr>
            <p:ph idx="4" type="body"/>
          </p:nvPr>
        </p:nvSpPr>
        <p:spPr>
          <a:xfrm>
            <a:off x="409401" y="4437892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51" name="Google Shape;1051;p12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52" name="Google Shape;1052;p124"/>
          <p:cNvSpPr txBox="1"/>
          <p:nvPr>
            <p:ph idx="5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/>
          <p:nvPr/>
        </p:nvSpPr>
        <p:spPr>
          <a:xfrm>
            <a:off x="0" y="0"/>
            <a:ext cx="141900" cy="18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368046" y="447294"/>
            <a:ext cx="4620000" cy="1485900"/>
          </a:xfrm>
          <a:prstGeom prst="rect">
            <a:avLst/>
          </a:prstGeom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">
  <p:cSld name="Title, Subtitle, Bulle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2984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2984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2984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2984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SUBTITLE - Image Right">
  <p:cSld name="Text Left NO SUBTITLE - Image Righ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649224" y="342794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649224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74" name="Google Shape;74;p17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75" name="Google Shape;75;p1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76" name="Google Shape;76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7" name="Google Shape;77;p17"/>
          <p:cNvCxnSpPr/>
          <p:nvPr/>
        </p:nvCxnSpPr>
        <p:spPr>
          <a:xfrm>
            <a:off x="0" y="1423307"/>
            <a:ext cx="43092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7"/>
          <p:cNvSpPr/>
          <p:nvPr>
            <p:ph idx="2" type="pic"/>
          </p:nvPr>
        </p:nvSpPr>
        <p:spPr>
          <a:xfrm>
            <a:off x="5040709" y="0"/>
            <a:ext cx="4103400" cy="51435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Image Right - Text Lef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8"/>
          <p:cNvSpPr/>
          <p:nvPr>
            <p:ph idx="2" type="pic"/>
          </p:nvPr>
        </p:nvSpPr>
        <p:spPr>
          <a:xfrm>
            <a:off x="5040709" y="0"/>
            <a:ext cx="4103400" cy="51435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649224" y="113616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649224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85" name="Google Shape;85;p18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86" name="Google Shape;86;p18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87" name="Google Shape;87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8" name="Google Shape;88;p18"/>
          <p:cNvCxnSpPr/>
          <p:nvPr/>
        </p:nvCxnSpPr>
        <p:spPr>
          <a:xfrm>
            <a:off x="0" y="1423307"/>
            <a:ext cx="43092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8"/>
          <p:cNvSpPr txBox="1"/>
          <p:nvPr>
            <p:ph idx="3" type="subTitle"/>
          </p:nvPr>
        </p:nvSpPr>
        <p:spPr>
          <a:xfrm>
            <a:off x="649224" y="970788"/>
            <a:ext cx="366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6" y="218250"/>
            <a:ext cx="2107910" cy="7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type="ctrTitle"/>
          </p:nvPr>
        </p:nvSpPr>
        <p:spPr>
          <a:xfrm>
            <a:off x="378251" y="757700"/>
            <a:ext cx="48120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cap="none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378251" y="1997238"/>
            <a:ext cx="48120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VIDIA Sans"/>
              <a:buNone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VIDIA Sans"/>
              <a:buNone/>
              <a:defRPr i="0" sz="15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VIDIA Sans"/>
              <a:buNone/>
              <a:defRPr i="0" sz="14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">
  <p:cSld name="CONFIDENTIAL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0" name="Google Shape;100;p20"/>
          <p:cNvSpPr txBox="1"/>
          <p:nvPr/>
        </p:nvSpPr>
        <p:spPr>
          <a:xfrm>
            <a:off x="177121" y="4908947"/>
            <a:ext cx="1828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6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NVIDIA CONFIDENTIAL. DO NOT DISTRIBUTE.</a:t>
            </a:r>
            <a:endParaRPr sz="4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1" name="Google Shape;101;p20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628650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711446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Two Column">
  <p:cSld name="CONFIDENTIAL_Two Colum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628650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711446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3" name="Google Shape;113;p22"/>
          <p:cNvSpPr txBox="1"/>
          <p:nvPr/>
        </p:nvSpPr>
        <p:spPr>
          <a:xfrm>
            <a:off x="177121" y="4908947"/>
            <a:ext cx="1828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NVIDIA CONFIDENTIAL. DO NOT DISTRIBUTE.</a:t>
            </a:r>
            <a:endParaRPr sz="4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4" name="Google Shape;114;p22"/>
          <p:cNvSpPr txBox="1"/>
          <p:nvPr>
            <p:ph idx="3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_Title, Subtitle, Bullets">
  <p:cSld name="CODING_Title, Subtitle, Bulle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628650" y="1218438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ono"/>
              <a:buChar char="•"/>
              <a:defRPr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Char char="•"/>
              <a:defRPr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Mono"/>
              <a:buChar char="•"/>
              <a:defRPr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•"/>
              <a:defRPr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Mono"/>
              <a:buChar char="•"/>
              <a:defRPr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Coding">
  <p:cSld name="CONFIDENTIAL_Coding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628650" y="1218438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177121" y="4908947"/>
            <a:ext cx="1828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NVIDIA CONFIDENTIAL. DO NOT DISTRIBUTE.</a:t>
            </a:r>
            <a:endParaRPr sz="4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25" name="Google Shape;125;p24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Font typeface="Roboto Mono"/>
              <a:buNone/>
              <a:defRPr sz="4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4301155" y="1348740"/>
            <a:ext cx="141900" cy="379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80" y="2169"/>
            <a:ext cx="42870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ONG Layout">
  <p:cSld name="Quote - LONG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 rot="10800000">
            <a:off x="4395538" y="3079386"/>
            <a:ext cx="3672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 sz="400">
              <a:latin typeface="NVIDIA Sans Light"/>
              <a:ea typeface="NVIDIA Sans Light"/>
              <a:cs typeface="NVIDIA Sans Light"/>
              <a:sym typeface="NVIDIA Sans Light"/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1539688" y="3895165"/>
            <a:ext cx="2848800" cy="0"/>
          </a:xfrm>
          <a:prstGeom prst="straightConnector1">
            <a:avLst/>
          </a:prstGeom>
          <a:noFill/>
          <a:ln cap="flat" cmpd="sng" w="317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6"/>
          <p:cNvCxnSpPr/>
          <p:nvPr/>
        </p:nvCxnSpPr>
        <p:spPr>
          <a:xfrm>
            <a:off x="4755584" y="3895165"/>
            <a:ext cx="2848800" cy="0"/>
          </a:xfrm>
          <a:prstGeom prst="straightConnector1">
            <a:avLst/>
          </a:prstGeom>
          <a:noFill/>
          <a:ln cap="flat" cmpd="sng" w="317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" name="Google Shape;136;p26"/>
          <p:cNvGrpSpPr/>
          <p:nvPr/>
        </p:nvGrpSpPr>
        <p:grpSpPr>
          <a:xfrm>
            <a:off x="1539688" y="963490"/>
            <a:ext cx="6064621" cy="1131300"/>
            <a:chOff x="6158753" y="6234204"/>
            <a:chExt cx="24258483" cy="4525200"/>
          </a:xfrm>
        </p:grpSpPr>
        <p:sp>
          <p:nvSpPr>
            <p:cNvPr id="137" name="Google Shape;137;p26"/>
            <p:cNvSpPr txBox="1"/>
            <p:nvPr/>
          </p:nvSpPr>
          <p:spPr>
            <a:xfrm>
              <a:off x="17553664" y="6234204"/>
              <a:ext cx="1468800" cy="4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22850" spcFirstLastPara="1" rIns="22850" wrap="square" tIns="1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 sz="400">
                <a:latin typeface="NVIDIA Sans Light"/>
                <a:ea typeface="NVIDIA Sans Light"/>
                <a:cs typeface="NVIDIA Sans Light"/>
                <a:sym typeface="NVIDIA Sans Light"/>
              </a:endParaRPr>
            </a:p>
          </p:txBody>
        </p:sp>
        <p:cxnSp>
          <p:nvCxnSpPr>
            <p:cNvPr id="138" name="Google Shape;138;p26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26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40" name="Google Shape;140;p26"/>
          <p:cNvSpPr txBox="1"/>
          <p:nvPr>
            <p:ph type="title"/>
          </p:nvPr>
        </p:nvSpPr>
        <p:spPr>
          <a:xfrm>
            <a:off x="1540764" y="1440180"/>
            <a:ext cx="6064800" cy="18267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2" type="title"/>
          </p:nvPr>
        </p:nvSpPr>
        <p:spPr>
          <a:xfrm>
            <a:off x="1540764" y="3375099"/>
            <a:ext cx="6064800" cy="2607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HORT Layout">
  <p:cSld name="Quote - SHORT Layou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"/>
            <a:ext cx="9144003" cy="514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27"/>
          <p:cNvGrpSpPr/>
          <p:nvPr/>
        </p:nvGrpSpPr>
        <p:grpSpPr>
          <a:xfrm>
            <a:off x="1539688" y="1299471"/>
            <a:ext cx="6064621" cy="2525713"/>
            <a:chOff x="6158753" y="6264684"/>
            <a:chExt cx="24258483" cy="10102852"/>
          </a:xfrm>
        </p:grpSpPr>
        <p:grpSp>
          <p:nvGrpSpPr>
            <p:cNvPr id="146" name="Google Shape;146;p27"/>
            <p:cNvGrpSpPr/>
            <p:nvPr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147" name="Google Shape;147;p27"/>
              <p:cNvSpPr txBox="1"/>
              <p:nvPr/>
            </p:nvSpPr>
            <p:spPr>
              <a:xfrm>
                <a:off x="17553664" y="5634063"/>
                <a:ext cx="1468800" cy="45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425" lIns="22850" spcFirstLastPara="1" rIns="22850" wrap="square" tIns="114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 sz="400">
                  <a:latin typeface="NVIDIA Sans Light"/>
                  <a:ea typeface="NVIDIA Sans Light"/>
                  <a:cs typeface="NVIDIA Sans Light"/>
                  <a:sym typeface="NVIDIA Sans Light"/>
                </a:endParaRPr>
              </a:p>
            </p:txBody>
          </p:sp>
          <p:sp>
            <p:nvSpPr>
              <p:cNvPr id="148" name="Google Shape;148;p27"/>
              <p:cNvSpPr txBox="1"/>
              <p:nvPr/>
            </p:nvSpPr>
            <p:spPr>
              <a:xfrm rot="10800000">
                <a:off x="17582150" y="11211715"/>
                <a:ext cx="1468800" cy="45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425" lIns="22850" spcFirstLastPara="1" rIns="22850" wrap="square" tIns="11425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200">
                    <a:solidFill>
                      <a:schemeClr val="dk2"/>
                    </a:solidFill>
                    <a:latin typeface="NVIDIA Sans Light"/>
                    <a:ea typeface="NVIDIA Sans Light"/>
                    <a:cs typeface="NVIDIA Sans Light"/>
                    <a:sym typeface="NVIDIA Sans Light"/>
                  </a:rPr>
                  <a:t>“</a:t>
                </a:r>
                <a:endParaRPr sz="400">
                  <a:latin typeface="NVIDIA Sans Light"/>
                  <a:ea typeface="NVIDIA Sans Light"/>
                  <a:cs typeface="NVIDIA Sans Light"/>
                  <a:sym typeface="NVIDIA Sans Light"/>
                </a:endParaRPr>
              </a:p>
            </p:txBody>
          </p:sp>
        </p:grpSp>
        <p:cxnSp>
          <p:nvCxnSpPr>
            <p:cNvPr id="149" name="Google Shape;149;p27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27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27"/>
            <p:cNvCxnSpPr/>
            <p:nvPr/>
          </p:nvCxnSpPr>
          <p:spPr>
            <a:xfrm>
              <a:off x="6158753" y="15144241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27"/>
            <p:cNvCxnSpPr/>
            <p:nvPr/>
          </p:nvCxnSpPr>
          <p:spPr>
            <a:xfrm>
              <a:off x="19022336" y="15144241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53" name="Google Shape;153;p27"/>
          <p:cNvSpPr txBox="1"/>
          <p:nvPr>
            <p:ph type="title"/>
          </p:nvPr>
        </p:nvSpPr>
        <p:spPr>
          <a:xfrm>
            <a:off x="1540764" y="1802130"/>
            <a:ext cx="6064800" cy="11019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  <a:defRPr b="0" sz="30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2" type="title"/>
          </p:nvPr>
        </p:nvSpPr>
        <p:spPr>
          <a:xfrm>
            <a:off x="1540764" y="2951988"/>
            <a:ext cx="6064800" cy="2607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>
              <a:buNone/>
              <a:defRPr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">
  <p:cSld name="Single Image Layou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1515669" y="4217406"/>
            <a:ext cx="6112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2"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9" name="Google Shape;159;p28"/>
          <p:cNvSpPr/>
          <p:nvPr>
            <p:ph idx="3" type="pic"/>
          </p:nvPr>
        </p:nvSpPr>
        <p:spPr>
          <a:xfrm>
            <a:off x="1515663" y="1212453"/>
            <a:ext cx="61128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8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1" name="Google Shape;161;p28"/>
          <p:cNvSpPr txBox="1"/>
          <p:nvPr>
            <p:ph idx="4" type="subTitle"/>
          </p:nvPr>
        </p:nvSpPr>
        <p:spPr>
          <a:xfrm>
            <a:off x="1515663" y="4437126"/>
            <a:ext cx="61128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">
  <p:cSld name="Image w/ 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4838700" y="1729992"/>
            <a:ext cx="38958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5" name="Google Shape;165;p29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3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4" type="subTitle"/>
          </p:nvPr>
        </p:nvSpPr>
        <p:spPr>
          <a:xfrm>
            <a:off x="409401" y="4437126"/>
            <a:ext cx="4087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9" name="Google Shape;169;p29"/>
          <p:cNvSpPr txBox="1"/>
          <p:nvPr>
            <p:ph idx="5" type="title"/>
          </p:nvPr>
        </p:nvSpPr>
        <p:spPr>
          <a:xfrm>
            <a:off x="409400" y="4217406"/>
            <a:ext cx="4086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">
  <p:cSld name="2-up Imag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3" name="Google Shape;173;p30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0"/>
          <p:cNvSpPr/>
          <p:nvPr>
            <p:ph idx="3" type="pic"/>
          </p:nvPr>
        </p:nvSpPr>
        <p:spPr>
          <a:xfrm>
            <a:off x="4648200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30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4" type="subTitle"/>
          </p:nvPr>
        </p:nvSpPr>
        <p:spPr>
          <a:xfrm>
            <a:off x="4633652" y="4437126"/>
            <a:ext cx="40875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7" name="Google Shape;177;p30"/>
          <p:cNvSpPr txBox="1"/>
          <p:nvPr>
            <p:ph idx="5" type="subTitle"/>
          </p:nvPr>
        </p:nvSpPr>
        <p:spPr>
          <a:xfrm>
            <a:off x="409401" y="4437126"/>
            <a:ext cx="4087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6" type="title"/>
          </p:nvPr>
        </p:nvSpPr>
        <p:spPr>
          <a:xfrm>
            <a:off x="409400" y="4217406"/>
            <a:ext cx="4086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179" name="Google Shape;179;p30"/>
          <p:cNvSpPr txBox="1"/>
          <p:nvPr>
            <p:ph idx="7" type="title"/>
          </p:nvPr>
        </p:nvSpPr>
        <p:spPr>
          <a:xfrm>
            <a:off x="4648213" y="4217406"/>
            <a:ext cx="4086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Layout with Bullets">
  <p:cSld name="2-up Image Layout with Bullet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3" name="Google Shape;183;p31"/>
          <p:cNvSpPr/>
          <p:nvPr>
            <p:ph idx="2" type="pic"/>
          </p:nvPr>
        </p:nvSpPr>
        <p:spPr>
          <a:xfrm>
            <a:off x="409401" y="1212453"/>
            <a:ext cx="22080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2764588" y="1729992"/>
            <a:ext cx="17313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5" name="Google Shape;185;p31"/>
          <p:cNvSpPr/>
          <p:nvPr>
            <p:ph idx="3" type="pic"/>
          </p:nvPr>
        </p:nvSpPr>
        <p:spPr>
          <a:xfrm>
            <a:off x="4648201" y="1212453"/>
            <a:ext cx="22080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31"/>
          <p:cNvSpPr txBox="1"/>
          <p:nvPr>
            <p:ph idx="4" type="body"/>
          </p:nvPr>
        </p:nvSpPr>
        <p:spPr>
          <a:xfrm>
            <a:off x="7003388" y="1729992"/>
            <a:ext cx="17313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5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6" type="subTitle"/>
          </p:nvPr>
        </p:nvSpPr>
        <p:spPr>
          <a:xfrm>
            <a:off x="4633653" y="4437126"/>
            <a:ext cx="2208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7" type="subTitle"/>
          </p:nvPr>
        </p:nvSpPr>
        <p:spPr>
          <a:xfrm>
            <a:off x="409401" y="4437126"/>
            <a:ext cx="2208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8" type="title"/>
          </p:nvPr>
        </p:nvSpPr>
        <p:spPr>
          <a:xfrm>
            <a:off x="409400" y="4217406"/>
            <a:ext cx="2208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191" name="Google Shape;191;p31"/>
          <p:cNvSpPr txBox="1"/>
          <p:nvPr>
            <p:ph idx="9" type="title"/>
          </p:nvPr>
        </p:nvSpPr>
        <p:spPr>
          <a:xfrm>
            <a:off x="4648213" y="4217406"/>
            <a:ext cx="2208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192" name="Google Shape;19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Image">
  <p:cSld name="3-up Imag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5" name="Google Shape;195;p32"/>
          <p:cNvSpPr/>
          <p:nvPr>
            <p:ph idx="2" type="pic"/>
          </p:nvPr>
        </p:nvSpPr>
        <p:spPr>
          <a:xfrm>
            <a:off x="6037118" y="1212453"/>
            <a:ext cx="26976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32"/>
          <p:cNvSpPr/>
          <p:nvPr>
            <p:ph idx="3" type="pic"/>
          </p:nvPr>
        </p:nvSpPr>
        <p:spPr>
          <a:xfrm>
            <a:off x="3223260" y="1212453"/>
            <a:ext cx="26976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32"/>
          <p:cNvSpPr/>
          <p:nvPr>
            <p:ph idx="4" type="pic"/>
          </p:nvPr>
        </p:nvSpPr>
        <p:spPr>
          <a:xfrm>
            <a:off x="409401" y="1212453"/>
            <a:ext cx="26976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32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idx="5" type="subTitle"/>
          </p:nvPr>
        </p:nvSpPr>
        <p:spPr>
          <a:xfrm>
            <a:off x="6037118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idx="6" type="subTitle"/>
          </p:nvPr>
        </p:nvSpPr>
        <p:spPr>
          <a:xfrm>
            <a:off x="416524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7" type="subTitle"/>
          </p:nvPr>
        </p:nvSpPr>
        <p:spPr>
          <a:xfrm>
            <a:off x="3229637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8" type="title"/>
          </p:nvPr>
        </p:nvSpPr>
        <p:spPr>
          <a:xfrm>
            <a:off x="409400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9" type="title"/>
          </p:nvPr>
        </p:nvSpPr>
        <p:spPr>
          <a:xfrm>
            <a:off x="3229638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13" type="title"/>
          </p:nvPr>
        </p:nvSpPr>
        <p:spPr>
          <a:xfrm>
            <a:off x="6042750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Image">
  <p:cSld name="4-up Imag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8" name="Google Shape;208;p33"/>
          <p:cNvSpPr/>
          <p:nvPr>
            <p:ph idx="2" type="pic"/>
          </p:nvPr>
        </p:nvSpPr>
        <p:spPr>
          <a:xfrm>
            <a:off x="4630189" y="1212453"/>
            <a:ext cx="19959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33"/>
          <p:cNvSpPr/>
          <p:nvPr>
            <p:ph idx="3" type="pic"/>
          </p:nvPr>
        </p:nvSpPr>
        <p:spPr>
          <a:xfrm>
            <a:off x="2518063" y="1212453"/>
            <a:ext cx="19959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33"/>
          <p:cNvSpPr/>
          <p:nvPr>
            <p:ph idx="4" type="pic"/>
          </p:nvPr>
        </p:nvSpPr>
        <p:spPr>
          <a:xfrm>
            <a:off x="409401" y="1212453"/>
            <a:ext cx="1992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3"/>
          <p:cNvSpPr/>
          <p:nvPr>
            <p:ph idx="5" type="pic"/>
          </p:nvPr>
        </p:nvSpPr>
        <p:spPr>
          <a:xfrm>
            <a:off x="6742315" y="1212453"/>
            <a:ext cx="1992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6" type="subTitle"/>
          </p:nvPr>
        </p:nvSpPr>
        <p:spPr>
          <a:xfrm>
            <a:off x="6742015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7" type="subTitle"/>
          </p:nvPr>
        </p:nvSpPr>
        <p:spPr>
          <a:xfrm>
            <a:off x="4633653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8" type="subTitle"/>
          </p:nvPr>
        </p:nvSpPr>
        <p:spPr>
          <a:xfrm>
            <a:off x="2521527" y="4437123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9" type="subTitle"/>
          </p:nvPr>
        </p:nvSpPr>
        <p:spPr>
          <a:xfrm>
            <a:off x="409401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13" type="title"/>
          </p:nvPr>
        </p:nvSpPr>
        <p:spPr>
          <a:xfrm>
            <a:off x="409400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18" name="Google Shape;218;p33"/>
          <p:cNvSpPr txBox="1"/>
          <p:nvPr>
            <p:ph idx="14" type="title"/>
          </p:nvPr>
        </p:nvSpPr>
        <p:spPr>
          <a:xfrm>
            <a:off x="2518063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15" type="title"/>
          </p:nvPr>
        </p:nvSpPr>
        <p:spPr>
          <a:xfrm>
            <a:off x="4633650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16" type="title"/>
          </p:nvPr>
        </p:nvSpPr>
        <p:spPr>
          <a:xfrm>
            <a:off x="6742313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 Image">
  <p:cSld name="5-up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/>
          <p:nvPr>
            <p:ph idx="2" type="pic"/>
          </p:nvPr>
        </p:nvSpPr>
        <p:spPr>
          <a:xfrm>
            <a:off x="3222848" y="1212454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4"/>
          <p:cNvSpPr/>
          <p:nvPr>
            <p:ph idx="3" type="pic"/>
          </p:nvPr>
        </p:nvSpPr>
        <p:spPr>
          <a:xfrm>
            <a:off x="411396" y="1212454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4"/>
          <p:cNvSpPr/>
          <p:nvPr>
            <p:ph idx="4" type="pic"/>
          </p:nvPr>
        </p:nvSpPr>
        <p:spPr>
          <a:xfrm>
            <a:off x="6037118" y="1212454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4"/>
          <p:cNvSpPr/>
          <p:nvPr>
            <p:ph idx="5" type="pic"/>
          </p:nvPr>
        </p:nvSpPr>
        <p:spPr>
          <a:xfrm>
            <a:off x="4630189" y="2982972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4"/>
          <p:cNvSpPr/>
          <p:nvPr>
            <p:ph idx="6" type="pic"/>
          </p:nvPr>
        </p:nvSpPr>
        <p:spPr>
          <a:xfrm>
            <a:off x="1816330" y="2982972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9" name="Google Shape;229;p34"/>
          <p:cNvSpPr txBox="1"/>
          <p:nvPr>
            <p:ph idx="1" type="subTitle"/>
          </p:nvPr>
        </p:nvSpPr>
        <p:spPr>
          <a:xfrm>
            <a:off x="6037118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0" name="Google Shape;230;p34"/>
          <p:cNvSpPr txBox="1"/>
          <p:nvPr>
            <p:ph idx="7" type="subTitle"/>
          </p:nvPr>
        </p:nvSpPr>
        <p:spPr>
          <a:xfrm>
            <a:off x="416524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idx="8" type="subTitle"/>
          </p:nvPr>
        </p:nvSpPr>
        <p:spPr>
          <a:xfrm>
            <a:off x="3229637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2" name="Google Shape;232;p34"/>
          <p:cNvSpPr txBox="1"/>
          <p:nvPr>
            <p:ph idx="9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233" name="Google Shape;233;p34"/>
          <p:cNvSpPr txBox="1"/>
          <p:nvPr>
            <p:ph idx="13" type="subTitle"/>
          </p:nvPr>
        </p:nvSpPr>
        <p:spPr>
          <a:xfrm>
            <a:off x="4630189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14" type="subTitle"/>
          </p:nvPr>
        </p:nvSpPr>
        <p:spPr>
          <a:xfrm>
            <a:off x="1816330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5" name="Google Shape;235;p34"/>
          <p:cNvSpPr txBox="1"/>
          <p:nvPr>
            <p:ph idx="15" type="title"/>
          </p:nvPr>
        </p:nvSpPr>
        <p:spPr>
          <a:xfrm>
            <a:off x="1814563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36" name="Google Shape;236;p34"/>
          <p:cNvSpPr txBox="1"/>
          <p:nvPr>
            <p:ph idx="16" type="title"/>
          </p:nvPr>
        </p:nvSpPr>
        <p:spPr>
          <a:xfrm>
            <a:off x="4633650" y="4217406"/>
            <a:ext cx="2697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37" name="Google Shape;237;p34"/>
          <p:cNvSpPr txBox="1"/>
          <p:nvPr>
            <p:ph idx="17" type="title"/>
          </p:nvPr>
        </p:nvSpPr>
        <p:spPr>
          <a:xfrm>
            <a:off x="413959" y="2448213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38" name="Google Shape;238;p34"/>
          <p:cNvSpPr txBox="1"/>
          <p:nvPr>
            <p:ph idx="18" type="title"/>
          </p:nvPr>
        </p:nvSpPr>
        <p:spPr>
          <a:xfrm>
            <a:off x="6032019" y="2448213"/>
            <a:ext cx="2697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19" type="title"/>
          </p:nvPr>
        </p:nvSpPr>
        <p:spPr>
          <a:xfrm>
            <a:off x="3222988" y="2448213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up Image">
  <p:cSld name="6-up Imag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413959" y="4226681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43" name="Google Shape;243;p35"/>
          <p:cNvSpPr txBox="1"/>
          <p:nvPr>
            <p:ph idx="2" type="title"/>
          </p:nvPr>
        </p:nvSpPr>
        <p:spPr>
          <a:xfrm>
            <a:off x="6032019" y="4226681"/>
            <a:ext cx="2697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3" type="title"/>
          </p:nvPr>
        </p:nvSpPr>
        <p:spPr>
          <a:xfrm>
            <a:off x="3222988" y="4226681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45" name="Google Shape;245;p35"/>
          <p:cNvSpPr/>
          <p:nvPr>
            <p:ph idx="4" type="pic"/>
          </p:nvPr>
        </p:nvSpPr>
        <p:spPr>
          <a:xfrm>
            <a:off x="3222848" y="1212454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5"/>
          <p:cNvSpPr/>
          <p:nvPr>
            <p:ph idx="5" type="pic"/>
          </p:nvPr>
        </p:nvSpPr>
        <p:spPr>
          <a:xfrm>
            <a:off x="411396" y="1212454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5"/>
          <p:cNvSpPr/>
          <p:nvPr>
            <p:ph idx="6" type="pic"/>
          </p:nvPr>
        </p:nvSpPr>
        <p:spPr>
          <a:xfrm>
            <a:off x="6037118" y="1212454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5"/>
          <p:cNvSpPr/>
          <p:nvPr>
            <p:ph idx="7" type="pic"/>
          </p:nvPr>
        </p:nvSpPr>
        <p:spPr>
          <a:xfrm>
            <a:off x="3225663" y="2982972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5"/>
          <p:cNvSpPr/>
          <p:nvPr>
            <p:ph idx="8" type="pic"/>
          </p:nvPr>
        </p:nvSpPr>
        <p:spPr>
          <a:xfrm>
            <a:off x="414211" y="2982972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5"/>
          <p:cNvSpPr/>
          <p:nvPr>
            <p:ph idx="9" type="pic"/>
          </p:nvPr>
        </p:nvSpPr>
        <p:spPr>
          <a:xfrm>
            <a:off x="6039933" y="2982972"/>
            <a:ext cx="26976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35"/>
          <p:cNvSpPr txBox="1"/>
          <p:nvPr>
            <p:ph idx="13"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2" name="Google Shape;252;p35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253" name="Google Shape;253;p35"/>
          <p:cNvSpPr txBox="1"/>
          <p:nvPr>
            <p:ph idx="14" type="subTitle"/>
          </p:nvPr>
        </p:nvSpPr>
        <p:spPr>
          <a:xfrm>
            <a:off x="6037118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4" name="Google Shape;254;p35"/>
          <p:cNvSpPr txBox="1"/>
          <p:nvPr>
            <p:ph idx="15" type="subTitle"/>
          </p:nvPr>
        </p:nvSpPr>
        <p:spPr>
          <a:xfrm>
            <a:off x="6037118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5" name="Google Shape;255;p35"/>
          <p:cNvSpPr txBox="1"/>
          <p:nvPr>
            <p:ph idx="16" type="subTitle"/>
          </p:nvPr>
        </p:nvSpPr>
        <p:spPr>
          <a:xfrm>
            <a:off x="416524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6" name="Google Shape;256;p35"/>
          <p:cNvSpPr txBox="1"/>
          <p:nvPr>
            <p:ph idx="17" type="subTitle"/>
          </p:nvPr>
        </p:nvSpPr>
        <p:spPr>
          <a:xfrm>
            <a:off x="416524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7" name="Google Shape;257;p35"/>
          <p:cNvSpPr txBox="1"/>
          <p:nvPr>
            <p:ph idx="18" type="subTitle"/>
          </p:nvPr>
        </p:nvSpPr>
        <p:spPr>
          <a:xfrm>
            <a:off x="3229637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8" name="Google Shape;258;p35"/>
          <p:cNvSpPr txBox="1"/>
          <p:nvPr>
            <p:ph idx="19" type="subTitle"/>
          </p:nvPr>
        </p:nvSpPr>
        <p:spPr>
          <a:xfrm>
            <a:off x="3229637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9" name="Google Shape;259;p35"/>
          <p:cNvSpPr txBox="1"/>
          <p:nvPr>
            <p:ph idx="20" type="title"/>
          </p:nvPr>
        </p:nvSpPr>
        <p:spPr>
          <a:xfrm>
            <a:off x="413959" y="2448213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0" name="Google Shape;260;p35"/>
          <p:cNvSpPr txBox="1"/>
          <p:nvPr>
            <p:ph idx="21" type="title"/>
          </p:nvPr>
        </p:nvSpPr>
        <p:spPr>
          <a:xfrm>
            <a:off x="6032019" y="2448213"/>
            <a:ext cx="2697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1" name="Google Shape;261;p35"/>
          <p:cNvSpPr txBox="1"/>
          <p:nvPr>
            <p:ph idx="22" type="title"/>
          </p:nvPr>
        </p:nvSpPr>
        <p:spPr>
          <a:xfrm>
            <a:off x="3222988" y="2448213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-up Image">
  <p:cSld name="7-up Imag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40940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5" name="Google Shape;265;p36"/>
          <p:cNvSpPr txBox="1"/>
          <p:nvPr>
            <p:ph idx="2" type="title"/>
          </p:nvPr>
        </p:nvSpPr>
        <p:spPr>
          <a:xfrm>
            <a:off x="251806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6" name="Google Shape;266;p36"/>
          <p:cNvSpPr txBox="1"/>
          <p:nvPr>
            <p:ph idx="3" type="title"/>
          </p:nvPr>
        </p:nvSpPr>
        <p:spPr>
          <a:xfrm>
            <a:off x="463365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7" name="Google Shape;267;p36"/>
          <p:cNvSpPr txBox="1"/>
          <p:nvPr>
            <p:ph idx="4" type="title"/>
          </p:nvPr>
        </p:nvSpPr>
        <p:spPr>
          <a:xfrm>
            <a:off x="674231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68" name="Google Shape;268;p36"/>
          <p:cNvSpPr/>
          <p:nvPr>
            <p:ph idx="5" type="pic"/>
          </p:nvPr>
        </p:nvSpPr>
        <p:spPr>
          <a:xfrm>
            <a:off x="1471643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6"/>
          <p:cNvSpPr/>
          <p:nvPr>
            <p:ph idx="6" type="pic"/>
          </p:nvPr>
        </p:nvSpPr>
        <p:spPr>
          <a:xfrm>
            <a:off x="3583768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6"/>
          <p:cNvSpPr/>
          <p:nvPr>
            <p:ph idx="7" type="pic"/>
          </p:nvPr>
        </p:nvSpPr>
        <p:spPr>
          <a:xfrm>
            <a:off x="5695894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36"/>
          <p:cNvSpPr/>
          <p:nvPr>
            <p:ph idx="8" type="pic"/>
          </p:nvPr>
        </p:nvSpPr>
        <p:spPr>
          <a:xfrm>
            <a:off x="4633653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6"/>
          <p:cNvSpPr/>
          <p:nvPr>
            <p:ph idx="9" type="pic"/>
          </p:nvPr>
        </p:nvSpPr>
        <p:spPr>
          <a:xfrm>
            <a:off x="2521527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6"/>
          <p:cNvSpPr/>
          <p:nvPr>
            <p:ph idx="13" type="pic"/>
          </p:nvPr>
        </p:nvSpPr>
        <p:spPr>
          <a:xfrm>
            <a:off x="409401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36"/>
          <p:cNvSpPr/>
          <p:nvPr>
            <p:ph idx="14" type="pic"/>
          </p:nvPr>
        </p:nvSpPr>
        <p:spPr>
          <a:xfrm>
            <a:off x="6745778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6"/>
          <p:cNvSpPr txBox="1"/>
          <p:nvPr>
            <p:ph idx="15"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6" name="Google Shape;276;p36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7" name="Google Shape;277;p36"/>
          <p:cNvSpPr txBox="1"/>
          <p:nvPr>
            <p:ph idx="16" type="subTitle"/>
          </p:nvPr>
        </p:nvSpPr>
        <p:spPr>
          <a:xfrm>
            <a:off x="5695894" y="4432554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8" name="Google Shape;278;p36"/>
          <p:cNvSpPr txBox="1"/>
          <p:nvPr>
            <p:ph idx="17" type="subTitle"/>
          </p:nvPr>
        </p:nvSpPr>
        <p:spPr>
          <a:xfrm>
            <a:off x="3583768" y="4432554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9" name="Google Shape;279;p36"/>
          <p:cNvSpPr txBox="1"/>
          <p:nvPr>
            <p:ph idx="18" type="subTitle"/>
          </p:nvPr>
        </p:nvSpPr>
        <p:spPr>
          <a:xfrm>
            <a:off x="1471643" y="4432554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0" name="Google Shape;280;p36"/>
          <p:cNvSpPr txBox="1"/>
          <p:nvPr>
            <p:ph idx="19" type="subTitle"/>
          </p:nvPr>
        </p:nvSpPr>
        <p:spPr>
          <a:xfrm>
            <a:off x="6745778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20" type="subTitle"/>
          </p:nvPr>
        </p:nvSpPr>
        <p:spPr>
          <a:xfrm>
            <a:off x="4633653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2" name="Google Shape;282;p36"/>
          <p:cNvSpPr txBox="1"/>
          <p:nvPr>
            <p:ph idx="21" type="subTitle"/>
          </p:nvPr>
        </p:nvSpPr>
        <p:spPr>
          <a:xfrm>
            <a:off x="2521527" y="2667759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3" name="Google Shape;283;p36"/>
          <p:cNvSpPr txBox="1"/>
          <p:nvPr>
            <p:ph idx="22" type="subTitle"/>
          </p:nvPr>
        </p:nvSpPr>
        <p:spPr>
          <a:xfrm>
            <a:off x="409401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4" name="Google Shape;284;p36"/>
          <p:cNvSpPr txBox="1"/>
          <p:nvPr>
            <p:ph idx="23" type="title"/>
          </p:nvPr>
        </p:nvSpPr>
        <p:spPr>
          <a:xfrm>
            <a:off x="1471644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85" name="Google Shape;285;p36"/>
          <p:cNvSpPr txBox="1"/>
          <p:nvPr>
            <p:ph idx="24" type="title"/>
          </p:nvPr>
        </p:nvSpPr>
        <p:spPr>
          <a:xfrm>
            <a:off x="3583769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86" name="Google Shape;286;p36"/>
          <p:cNvSpPr txBox="1"/>
          <p:nvPr>
            <p:ph idx="25" type="title"/>
          </p:nvPr>
        </p:nvSpPr>
        <p:spPr>
          <a:xfrm>
            <a:off x="5695894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up Image">
  <p:cSld name="8-up Imag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>
            <p:ph idx="2" type="pic"/>
          </p:nvPr>
        </p:nvSpPr>
        <p:spPr>
          <a:xfrm>
            <a:off x="409401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7"/>
          <p:cNvSpPr/>
          <p:nvPr>
            <p:ph idx="3" type="pic"/>
          </p:nvPr>
        </p:nvSpPr>
        <p:spPr>
          <a:xfrm>
            <a:off x="2521526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7"/>
          <p:cNvSpPr/>
          <p:nvPr>
            <p:ph idx="4" type="pic"/>
          </p:nvPr>
        </p:nvSpPr>
        <p:spPr>
          <a:xfrm>
            <a:off x="4633652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37"/>
          <p:cNvSpPr/>
          <p:nvPr>
            <p:ph idx="5" type="pic"/>
          </p:nvPr>
        </p:nvSpPr>
        <p:spPr>
          <a:xfrm>
            <a:off x="4633653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37"/>
          <p:cNvSpPr/>
          <p:nvPr>
            <p:ph idx="6" type="pic"/>
          </p:nvPr>
        </p:nvSpPr>
        <p:spPr>
          <a:xfrm>
            <a:off x="2521527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7"/>
          <p:cNvSpPr/>
          <p:nvPr>
            <p:ph idx="7" type="pic"/>
          </p:nvPr>
        </p:nvSpPr>
        <p:spPr>
          <a:xfrm>
            <a:off x="409401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37"/>
          <p:cNvSpPr/>
          <p:nvPr>
            <p:ph idx="8" type="pic"/>
          </p:nvPr>
        </p:nvSpPr>
        <p:spPr>
          <a:xfrm>
            <a:off x="6745778" y="1212454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7"/>
          <p:cNvSpPr/>
          <p:nvPr>
            <p:ph idx="9" type="pic"/>
          </p:nvPr>
        </p:nvSpPr>
        <p:spPr>
          <a:xfrm>
            <a:off x="6742015" y="2981549"/>
            <a:ext cx="1989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9" name="Google Shape;299;p37"/>
          <p:cNvSpPr txBox="1"/>
          <p:nvPr>
            <p:ph idx="13" type="subTitle"/>
          </p:nvPr>
        </p:nvSpPr>
        <p:spPr>
          <a:xfrm>
            <a:off x="6745778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0" name="Google Shape;300;p37"/>
          <p:cNvSpPr txBox="1"/>
          <p:nvPr>
            <p:ph idx="14" type="subTitle"/>
          </p:nvPr>
        </p:nvSpPr>
        <p:spPr>
          <a:xfrm>
            <a:off x="6742015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1" name="Google Shape;301;p37"/>
          <p:cNvSpPr txBox="1"/>
          <p:nvPr>
            <p:ph idx="15" type="subTitle"/>
          </p:nvPr>
        </p:nvSpPr>
        <p:spPr>
          <a:xfrm>
            <a:off x="4633653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2" name="Google Shape;302;p37"/>
          <p:cNvSpPr txBox="1"/>
          <p:nvPr>
            <p:ph idx="16" type="subTitle"/>
          </p:nvPr>
        </p:nvSpPr>
        <p:spPr>
          <a:xfrm>
            <a:off x="4633653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3" name="Google Shape;303;p37"/>
          <p:cNvSpPr txBox="1"/>
          <p:nvPr>
            <p:ph idx="17" type="subTitle"/>
          </p:nvPr>
        </p:nvSpPr>
        <p:spPr>
          <a:xfrm>
            <a:off x="2521527" y="2667759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4" name="Google Shape;304;p37"/>
          <p:cNvSpPr txBox="1"/>
          <p:nvPr>
            <p:ph idx="18" type="subTitle"/>
          </p:nvPr>
        </p:nvSpPr>
        <p:spPr>
          <a:xfrm>
            <a:off x="2521527" y="4437123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5" name="Google Shape;305;p37"/>
          <p:cNvSpPr txBox="1"/>
          <p:nvPr>
            <p:ph idx="19" type="subTitle"/>
          </p:nvPr>
        </p:nvSpPr>
        <p:spPr>
          <a:xfrm>
            <a:off x="409401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6" name="Google Shape;306;p37"/>
          <p:cNvSpPr txBox="1"/>
          <p:nvPr>
            <p:ph idx="20" type="subTitle"/>
          </p:nvPr>
        </p:nvSpPr>
        <p:spPr>
          <a:xfrm>
            <a:off x="409401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7" name="Google Shape;307;p37"/>
          <p:cNvSpPr txBox="1"/>
          <p:nvPr>
            <p:ph idx="21" type="title"/>
          </p:nvPr>
        </p:nvSpPr>
        <p:spPr>
          <a:xfrm>
            <a:off x="40940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08" name="Google Shape;308;p37"/>
          <p:cNvSpPr txBox="1"/>
          <p:nvPr>
            <p:ph idx="22" type="title"/>
          </p:nvPr>
        </p:nvSpPr>
        <p:spPr>
          <a:xfrm>
            <a:off x="251806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09" name="Google Shape;309;p37"/>
          <p:cNvSpPr txBox="1"/>
          <p:nvPr>
            <p:ph idx="23" type="title"/>
          </p:nvPr>
        </p:nvSpPr>
        <p:spPr>
          <a:xfrm>
            <a:off x="463365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10" name="Google Shape;310;p37"/>
          <p:cNvSpPr txBox="1"/>
          <p:nvPr>
            <p:ph idx="24" type="title"/>
          </p:nvPr>
        </p:nvSpPr>
        <p:spPr>
          <a:xfrm>
            <a:off x="674231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11" name="Google Shape;311;p37"/>
          <p:cNvSpPr txBox="1"/>
          <p:nvPr>
            <p:ph idx="25" type="title"/>
          </p:nvPr>
        </p:nvSpPr>
        <p:spPr>
          <a:xfrm>
            <a:off x="409400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12" name="Google Shape;312;p37"/>
          <p:cNvSpPr txBox="1"/>
          <p:nvPr>
            <p:ph idx="26" type="title"/>
          </p:nvPr>
        </p:nvSpPr>
        <p:spPr>
          <a:xfrm>
            <a:off x="2521525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13" name="Google Shape;313;p37"/>
          <p:cNvSpPr txBox="1"/>
          <p:nvPr>
            <p:ph idx="27" type="title"/>
          </p:nvPr>
        </p:nvSpPr>
        <p:spPr>
          <a:xfrm>
            <a:off x="4631769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14" name="Google Shape;314;p37"/>
          <p:cNvSpPr txBox="1"/>
          <p:nvPr>
            <p:ph idx="28" type="title"/>
          </p:nvPr>
        </p:nvSpPr>
        <p:spPr>
          <a:xfrm>
            <a:off x="6745775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-up Image">
  <p:cSld name="9-up Image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>
            <p:ph idx="2" type="pic"/>
          </p:nvPr>
        </p:nvSpPr>
        <p:spPr>
          <a:xfrm>
            <a:off x="1255294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8"/>
          <p:cNvSpPr/>
          <p:nvPr>
            <p:ph idx="3" type="pic"/>
          </p:nvPr>
        </p:nvSpPr>
        <p:spPr>
          <a:xfrm>
            <a:off x="2944929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8"/>
          <p:cNvSpPr/>
          <p:nvPr>
            <p:ph idx="4" type="pic"/>
          </p:nvPr>
        </p:nvSpPr>
        <p:spPr>
          <a:xfrm>
            <a:off x="6321539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8"/>
          <p:cNvSpPr/>
          <p:nvPr>
            <p:ph idx="5" type="pic"/>
          </p:nvPr>
        </p:nvSpPr>
        <p:spPr>
          <a:xfrm>
            <a:off x="3788015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8"/>
          <p:cNvSpPr/>
          <p:nvPr>
            <p:ph idx="6" type="pic"/>
          </p:nvPr>
        </p:nvSpPr>
        <p:spPr>
          <a:xfrm>
            <a:off x="2098708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8"/>
          <p:cNvSpPr/>
          <p:nvPr>
            <p:ph idx="7" type="pic"/>
          </p:nvPr>
        </p:nvSpPr>
        <p:spPr>
          <a:xfrm>
            <a:off x="409401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38"/>
          <p:cNvSpPr/>
          <p:nvPr>
            <p:ph idx="8" type="pic"/>
          </p:nvPr>
        </p:nvSpPr>
        <p:spPr>
          <a:xfrm>
            <a:off x="5477322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8"/>
          <p:cNvSpPr/>
          <p:nvPr>
            <p:ph idx="9" type="pic"/>
          </p:nvPr>
        </p:nvSpPr>
        <p:spPr>
          <a:xfrm>
            <a:off x="7166629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8"/>
          <p:cNvSpPr/>
          <p:nvPr>
            <p:ph idx="13" type="pic"/>
          </p:nvPr>
        </p:nvSpPr>
        <p:spPr>
          <a:xfrm>
            <a:off x="4631905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8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27" name="Google Shape;327;p38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8" name="Google Shape;328;p38"/>
          <p:cNvSpPr txBox="1"/>
          <p:nvPr>
            <p:ph idx="14" type="subTitle"/>
          </p:nvPr>
        </p:nvSpPr>
        <p:spPr>
          <a:xfrm>
            <a:off x="7177392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9" name="Google Shape;329;p38"/>
          <p:cNvSpPr txBox="1"/>
          <p:nvPr>
            <p:ph idx="15" type="subTitle"/>
          </p:nvPr>
        </p:nvSpPr>
        <p:spPr>
          <a:xfrm>
            <a:off x="548791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0" name="Google Shape;330;p38"/>
          <p:cNvSpPr txBox="1"/>
          <p:nvPr>
            <p:ph idx="16" type="subTitle"/>
          </p:nvPr>
        </p:nvSpPr>
        <p:spPr>
          <a:xfrm>
            <a:off x="420831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1" name="Google Shape;331;p38"/>
          <p:cNvSpPr txBox="1"/>
          <p:nvPr>
            <p:ph idx="17" type="subTitle"/>
          </p:nvPr>
        </p:nvSpPr>
        <p:spPr>
          <a:xfrm>
            <a:off x="2110302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2" name="Google Shape;332;p38"/>
          <p:cNvSpPr txBox="1"/>
          <p:nvPr>
            <p:ph idx="18" type="subTitle"/>
          </p:nvPr>
        </p:nvSpPr>
        <p:spPr>
          <a:xfrm>
            <a:off x="379844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3" name="Google Shape;333;p38"/>
          <p:cNvSpPr txBox="1"/>
          <p:nvPr>
            <p:ph idx="19" type="subTitle"/>
          </p:nvPr>
        </p:nvSpPr>
        <p:spPr>
          <a:xfrm>
            <a:off x="6332967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4" name="Google Shape;334;p38"/>
          <p:cNvSpPr txBox="1"/>
          <p:nvPr>
            <p:ph idx="20" type="subTitle"/>
          </p:nvPr>
        </p:nvSpPr>
        <p:spPr>
          <a:xfrm>
            <a:off x="4643333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5" name="Google Shape;335;p38"/>
          <p:cNvSpPr txBox="1"/>
          <p:nvPr>
            <p:ph idx="21" type="subTitle"/>
          </p:nvPr>
        </p:nvSpPr>
        <p:spPr>
          <a:xfrm>
            <a:off x="2953692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6" name="Google Shape;336;p38"/>
          <p:cNvSpPr txBox="1"/>
          <p:nvPr>
            <p:ph idx="22" type="subTitle"/>
          </p:nvPr>
        </p:nvSpPr>
        <p:spPr>
          <a:xfrm>
            <a:off x="1264055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3" type="title"/>
          </p:nvPr>
        </p:nvSpPr>
        <p:spPr>
          <a:xfrm>
            <a:off x="1264025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24" type="title"/>
          </p:nvPr>
        </p:nvSpPr>
        <p:spPr>
          <a:xfrm>
            <a:off x="2944450" y="4217406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25" type="title"/>
          </p:nvPr>
        </p:nvSpPr>
        <p:spPr>
          <a:xfrm>
            <a:off x="4631769" y="4217406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26" type="title"/>
          </p:nvPr>
        </p:nvSpPr>
        <p:spPr>
          <a:xfrm>
            <a:off x="6332969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27" type="title"/>
          </p:nvPr>
        </p:nvSpPr>
        <p:spPr>
          <a:xfrm>
            <a:off x="409400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idx="28" type="title"/>
          </p:nvPr>
        </p:nvSpPr>
        <p:spPr>
          <a:xfrm>
            <a:off x="2092984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3" name="Google Shape;343;p38"/>
          <p:cNvSpPr txBox="1"/>
          <p:nvPr>
            <p:ph idx="29" type="title"/>
          </p:nvPr>
        </p:nvSpPr>
        <p:spPr>
          <a:xfrm>
            <a:off x="3788003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4" name="Google Shape;344;p38"/>
          <p:cNvSpPr txBox="1"/>
          <p:nvPr>
            <p:ph idx="30" type="title"/>
          </p:nvPr>
        </p:nvSpPr>
        <p:spPr>
          <a:xfrm>
            <a:off x="5482697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5" name="Google Shape;345;p38"/>
          <p:cNvSpPr txBox="1"/>
          <p:nvPr>
            <p:ph idx="31" type="title"/>
          </p:nvPr>
        </p:nvSpPr>
        <p:spPr>
          <a:xfrm>
            <a:off x="7177391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46" name="Google Shape;34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-up Image">
  <p:cSld name="10-up Imag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/>
          <p:nvPr>
            <p:ph idx="2" type="pic"/>
          </p:nvPr>
        </p:nvSpPr>
        <p:spPr>
          <a:xfrm>
            <a:off x="409401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9"/>
          <p:cNvSpPr/>
          <p:nvPr>
            <p:ph idx="3" type="pic"/>
          </p:nvPr>
        </p:nvSpPr>
        <p:spPr>
          <a:xfrm>
            <a:off x="2098872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39"/>
          <p:cNvSpPr/>
          <p:nvPr>
            <p:ph idx="4" type="pic"/>
          </p:nvPr>
        </p:nvSpPr>
        <p:spPr>
          <a:xfrm>
            <a:off x="5476484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9"/>
          <p:cNvSpPr/>
          <p:nvPr>
            <p:ph idx="5" type="pic"/>
          </p:nvPr>
        </p:nvSpPr>
        <p:spPr>
          <a:xfrm>
            <a:off x="3787014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9"/>
          <p:cNvSpPr/>
          <p:nvPr>
            <p:ph idx="6" type="pic"/>
          </p:nvPr>
        </p:nvSpPr>
        <p:spPr>
          <a:xfrm>
            <a:off x="2098872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9"/>
          <p:cNvSpPr/>
          <p:nvPr>
            <p:ph idx="7" type="pic"/>
          </p:nvPr>
        </p:nvSpPr>
        <p:spPr>
          <a:xfrm>
            <a:off x="409401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9"/>
          <p:cNvSpPr/>
          <p:nvPr>
            <p:ph idx="8" type="pic"/>
          </p:nvPr>
        </p:nvSpPr>
        <p:spPr>
          <a:xfrm>
            <a:off x="5476484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39"/>
          <p:cNvSpPr/>
          <p:nvPr>
            <p:ph idx="9" type="pic"/>
          </p:nvPr>
        </p:nvSpPr>
        <p:spPr>
          <a:xfrm>
            <a:off x="7165955" y="1212210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9"/>
          <p:cNvSpPr/>
          <p:nvPr>
            <p:ph idx="13" type="pic"/>
          </p:nvPr>
        </p:nvSpPr>
        <p:spPr>
          <a:xfrm>
            <a:off x="3787014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39"/>
          <p:cNvSpPr/>
          <p:nvPr>
            <p:ph idx="14" type="pic"/>
          </p:nvPr>
        </p:nvSpPr>
        <p:spPr>
          <a:xfrm>
            <a:off x="7165962" y="2981549"/>
            <a:ext cx="1566000" cy="12345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9" name="Google Shape;359;p39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0" name="Google Shape;360;p39"/>
          <p:cNvSpPr txBox="1"/>
          <p:nvPr>
            <p:ph idx="15" type="subTitle"/>
          </p:nvPr>
        </p:nvSpPr>
        <p:spPr>
          <a:xfrm>
            <a:off x="7177392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1" name="Google Shape;361;p39"/>
          <p:cNvSpPr txBox="1"/>
          <p:nvPr>
            <p:ph idx="16" type="subTitle"/>
          </p:nvPr>
        </p:nvSpPr>
        <p:spPr>
          <a:xfrm>
            <a:off x="548791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2" name="Google Shape;362;p39"/>
          <p:cNvSpPr txBox="1"/>
          <p:nvPr>
            <p:ph idx="17" type="subTitle"/>
          </p:nvPr>
        </p:nvSpPr>
        <p:spPr>
          <a:xfrm>
            <a:off x="7177392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3" name="Google Shape;363;p39"/>
          <p:cNvSpPr txBox="1"/>
          <p:nvPr>
            <p:ph idx="18" type="subTitle"/>
          </p:nvPr>
        </p:nvSpPr>
        <p:spPr>
          <a:xfrm>
            <a:off x="5487914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4" name="Google Shape;364;p39"/>
          <p:cNvSpPr txBox="1"/>
          <p:nvPr>
            <p:ph idx="19" type="subTitle"/>
          </p:nvPr>
        </p:nvSpPr>
        <p:spPr>
          <a:xfrm>
            <a:off x="3798444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5" name="Google Shape;365;p39"/>
          <p:cNvSpPr txBox="1"/>
          <p:nvPr>
            <p:ph idx="20" type="subTitle"/>
          </p:nvPr>
        </p:nvSpPr>
        <p:spPr>
          <a:xfrm>
            <a:off x="2110302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6" name="Google Shape;366;p39"/>
          <p:cNvSpPr txBox="1"/>
          <p:nvPr>
            <p:ph idx="21" type="subTitle"/>
          </p:nvPr>
        </p:nvSpPr>
        <p:spPr>
          <a:xfrm>
            <a:off x="420831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7" name="Google Shape;367;p39"/>
          <p:cNvSpPr txBox="1"/>
          <p:nvPr>
            <p:ph idx="22" type="subTitle"/>
          </p:nvPr>
        </p:nvSpPr>
        <p:spPr>
          <a:xfrm>
            <a:off x="420831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8" name="Google Shape;368;p39"/>
          <p:cNvSpPr txBox="1"/>
          <p:nvPr>
            <p:ph idx="23" type="subTitle"/>
          </p:nvPr>
        </p:nvSpPr>
        <p:spPr>
          <a:xfrm>
            <a:off x="2110302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9" name="Google Shape;369;p39"/>
          <p:cNvSpPr txBox="1"/>
          <p:nvPr>
            <p:ph idx="24" type="subTitle"/>
          </p:nvPr>
        </p:nvSpPr>
        <p:spPr>
          <a:xfrm>
            <a:off x="379844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70" name="Google Shape;370;p39"/>
          <p:cNvSpPr txBox="1"/>
          <p:nvPr>
            <p:ph idx="25" type="title"/>
          </p:nvPr>
        </p:nvSpPr>
        <p:spPr>
          <a:xfrm>
            <a:off x="409400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1" name="Google Shape;371;p39"/>
          <p:cNvSpPr txBox="1"/>
          <p:nvPr>
            <p:ph idx="26" type="title"/>
          </p:nvPr>
        </p:nvSpPr>
        <p:spPr>
          <a:xfrm>
            <a:off x="2092984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2" name="Google Shape;372;p39"/>
          <p:cNvSpPr txBox="1"/>
          <p:nvPr>
            <p:ph idx="27" type="title"/>
          </p:nvPr>
        </p:nvSpPr>
        <p:spPr>
          <a:xfrm>
            <a:off x="3788003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3" name="Google Shape;373;p39"/>
          <p:cNvSpPr txBox="1"/>
          <p:nvPr>
            <p:ph idx="28" type="title"/>
          </p:nvPr>
        </p:nvSpPr>
        <p:spPr>
          <a:xfrm>
            <a:off x="5482697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4" name="Google Shape;374;p39"/>
          <p:cNvSpPr txBox="1"/>
          <p:nvPr>
            <p:ph idx="29" type="title"/>
          </p:nvPr>
        </p:nvSpPr>
        <p:spPr>
          <a:xfrm>
            <a:off x="7177391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5" name="Google Shape;375;p39"/>
          <p:cNvSpPr txBox="1"/>
          <p:nvPr>
            <p:ph idx="30" type="title"/>
          </p:nvPr>
        </p:nvSpPr>
        <p:spPr>
          <a:xfrm>
            <a:off x="422156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6" name="Google Shape;376;p39"/>
          <p:cNvSpPr txBox="1"/>
          <p:nvPr>
            <p:ph idx="31" type="title"/>
          </p:nvPr>
        </p:nvSpPr>
        <p:spPr>
          <a:xfrm>
            <a:off x="2110300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7" name="Google Shape;377;p39"/>
          <p:cNvSpPr txBox="1"/>
          <p:nvPr>
            <p:ph idx="32" type="title"/>
          </p:nvPr>
        </p:nvSpPr>
        <p:spPr>
          <a:xfrm>
            <a:off x="3799106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8" name="Google Shape;378;p39"/>
          <p:cNvSpPr txBox="1"/>
          <p:nvPr>
            <p:ph idx="33" type="title"/>
          </p:nvPr>
        </p:nvSpPr>
        <p:spPr>
          <a:xfrm>
            <a:off x="5488250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79" name="Google Shape;379;p39"/>
          <p:cNvSpPr txBox="1"/>
          <p:nvPr>
            <p:ph idx="34" type="title"/>
          </p:nvPr>
        </p:nvSpPr>
        <p:spPr>
          <a:xfrm>
            <a:off x="7177394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b="0" sz="1000" cap="none"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Font typeface="NVIDIA Sans Medium"/>
              <a:buNone/>
              <a:defRPr b="0" sz="10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380" name="Google Shape;38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Image Left - Text Righ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/>
          <p:nvPr>
            <p:ph idx="2" type="pic"/>
          </p:nvPr>
        </p:nvSpPr>
        <p:spPr>
          <a:xfrm>
            <a:off x="0" y="0"/>
            <a:ext cx="4103400" cy="51435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40"/>
          <p:cNvSpPr txBox="1"/>
          <p:nvPr>
            <p:ph type="title"/>
          </p:nvPr>
        </p:nvSpPr>
        <p:spPr>
          <a:xfrm>
            <a:off x="4782312" y="75516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4" name="Google Shape;384;p40"/>
          <p:cNvSpPr txBox="1"/>
          <p:nvPr>
            <p:ph idx="1" type="body"/>
          </p:nvPr>
        </p:nvSpPr>
        <p:spPr>
          <a:xfrm>
            <a:off x="4782312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385" name="Google Shape;385;p40"/>
          <p:cNvCxnSpPr/>
          <p:nvPr/>
        </p:nvCxnSpPr>
        <p:spPr>
          <a:xfrm>
            <a:off x="4103291" y="1423307"/>
            <a:ext cx="43206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40"/>
          <p:cNvSpPr txBox="1"/>
          <p:nvPr>
            <p:ph idx="3" type="subTitle"/>
          </p:nvPr>
        </p:nvSpPr>
        <p:spPr>
          <a:xfrm>
            <a:off x="4782312" y="932688"/>
            <a:ext cx="366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87" name="Google Shape;38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 NO SUBTITLE">
  <p:cSld name="Image Left - Text Right NO SUBTITLE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>
            <p:ph idx="1" type="body"/>
          </p:nvPr>
        </p:nvSpPr>
        <p:spPr>
          <a:xfrm>
            <a:off x="4782312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390" name="Google Shape;390;p41"/>
          <p:cNvCxnSpPr/>
          <p:nvPr/>
        </p:nvCxnSpPr>
        <p:spPr>
          <a:xfrm>
            <a:off x="4103291" y="1423307"/>
            <a:ext cx="43206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p41"/>
          <p:cNvSpPr txBox="1"/>
          <p:nvPr>
            <p:ph type="title"/>
          </p:nvPr>
        </p:nvSpPr>
        <p:spPr>
          <a:xfrm>
            <a:off x="4782312" y="323744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0" y="0"/>
            <a:ext cx="4103400" cy="51435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BULLETS - Image Right ">
  <p:cSld name="Text Left NO BULLETS - Image Right 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p42"/>
          <p:cNvSpPr txBox="1"/>
          <p:nvPr>
            <p:ph type="title"/>
          </p:nvPr>
        </p:nvSpPr>
        <p:spPr>
          <a:xfrm>
            <a:off x="649224" y="1745498"/>
            <a:ext cx="3035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397" name="Google Shape;397;p42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398" name="Google Shape;398;p4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399" name="Google Shape;399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42"/>
          <p:cNvSpPr/>
          <p:nvPr>
            <p:ph idx="2" type="pic"/>
          </p:nvPr>
        </p:nvSpPr>
        <p:spPr>
          <a:xfrm>
            <a:off x="4105656" y="0"/>
            <a:ext cx="5038500" cy="51435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2"/>
          <p:cNvSpPr txBox="1"/>
          <p:nvPr>
            <p:ph idx="1" type="subTitle"/>
          </p:nvPr>
        </p:nvSpPr>
        <p:spPr>
          <a:xfrm>
            <a:off x="649224" y="2571750"/>
            <a:ext cx="3035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02" name="Google Shape;40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TITLE ONLY - Image Right">
  <p:cSld name="Text Left TITLE ONLY - Image Righ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43"/>
          <p:cNvSpPr/>
          <p:nvPr>
            <p:ph idx="2" type="pic"/>
          </p:nvPr>
        </p:nvSpPr>
        <p:spPr>
          <a:xfrm>
            <a:off x="4105656" y="0"/>
            <a:ext cx="5038500" cy="51435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43"/>
          <p:cNvSpPr txBox="1"/>
          <p:nvPr>
            <p:ph type="title"/>
          </p:nvPr>
        </p:nvSpPr>
        <p:spPr>
          <a:xfrm>
            <a:off x="649224" y="2151038"/>
            <a:ext cx="3045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407" name="Google Shape;407;p43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408" name="Google Shape;408;p43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409" name="Google Shape;409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 Layout">
  <p:cSld name="CODING Layou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/>
        </p:nvSpPr>
        <p:spPr>
          <a:xfrm>
            <a:off x="8172450" y="4583429"/>
            <a:ext cx="971700" cy="56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44"/>
          <p:cNvSpPr txBox="1"/>
          <p:nvPr>
            <p:ph type="title"/>
          </p:nvPr>
        </p:nvSpPr>
        <p:spPr>
          <a:xfrm>
            <a:off x="649224" y="75516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14" name="Google Shape;414;p44"/>
          <p:cNvSpPr txBox="1"/>
          <p:nvPr>
            <p:ph idx="1" type="body"/>
          </p:nvPr>
        </p:nvSpPr>
        <p:spPr>
          <a:xfrm>
            <a:off x="649224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ono"/>
              <a:buChar char="•"/>
              <a:defRPr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Char char="•"/>
              <a:defRPr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Mono"/>
              <a:buChar char="•"/>
              <a:defRPr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•"/>
              <a:defRPr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Mono"/>
              <a:buChar char="•"/>
              <a:defRPr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15" name="Google Shape;415;p44"/>
          <p:cNvSpPr/>
          <p:nvPr/>
        </p:nvSpPr>
        <p:spPr>
          <a:xfrm>
            <a:off x="5040709" y="0"/>
            <a:ext cx="41034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1425" lIns="22850" spcFirstLastPara="1" rIns="22850" wrap="square" tIns="5486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16" name="Google Shape;416;p44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417" name="Google Shape;417;p44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418" name="Google Shape;418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9" name="Google Shape;419;p44"/>
          <p:cNvCxnSpPr/>
          <p:nvPr/>
        </p:nvCxnSpPr>
        <p:spPr>
          <a:xfrm>
            <a:off x="0" y="1423307"/>
            <a:ext cx="43092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44"/>
          <p:cNvSpPr txBox="1"/>
          <p:nvPr>
            <p:ph idx="2" type="subTitle"/>
          </p:nvPr>
        </p:nvSpPr>
        <p:spPr>
          <a:xfrm>
            <a:off x="649224" y="932688"/>
            <a:ext cx="366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sz="1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21" name="Google Shape;42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 Layout">
  <p:cSld name="Use Case Layout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5" name="Google Shape;42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bargo">
  <p:cSld name="Embargo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1908565" y="2256190"/>
            <a:ext cx="5683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VIDIA Sans Light"/>
              <a:buNone/>
              <a:defRPr b="0" sz="300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NVIDIA Sans Light"/>
              <a:buNone/>
              <a:defRPr b="0" sz="3000"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pic>
        <p:nvPicPr>
          <p:cNvPr descr="A close up of a logo&#10;&#10;Description automatically generated" id="429" name="Google Shape;42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8285" y="1562011"/>
            <a:ext cx="589315" cy="58931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>
            <p:ph idx="1" type="subTitle"/>
          </p:nvPr>
        </p:nvSpPr>
        <p:spPr>
          <a:xfrm>
            <a:off x="1908810" y="2692908"/>
            <a:ext cx="56829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 Medium"/>
              <a:buNone/>
              <a:defRPr sz="1100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NVIDIA Sans Medium"/>
              <a:buNone/>
              <a:defRPr sz="1100"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431" name="Google Shape;43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>
              <a:buNone/>
              <a:defRPr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5" y="568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5" name="Google Shape;435;p47"/>
          <p:cNvCxnSpPr/>
          <p:nvPr/>
        </p:nvCxnSpPr>
        <p:spPr>
          <a:xfrm>
            <a:off x="0" y="2832319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47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37" name="Google Shape;43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w/ Images Layout 1">
  <p:cSld name="Timeline w/ Images Layout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5" y="568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8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41" name="Google Shape;441;p48"/>
          <p:cNvCxnSpPr/>
          <p:nvPr/>
        </p:nvCxnSpPr>
        <p:spPr>
          <a:xfrm>
            <a:off x="0" y="3129280"/>
            <a:ext cx="9144000" cy="0"/>
          </a:xfrm>
          <a:prstGeom prst="straightConnector1">
            <a:avLst/>
          </a:prstGeom>
          <a:noFill/>
          <a:ln cap="flat" cmpd="sng" w="6350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p48"/>
          <p:cNvSpPr/>
          <p:nvPr>
            <p:ph idx="2" type="pic"/>
          </p:nvPr>
        </p:nvSpPr>
        <p:spPr>
          <a:xfrm>
            <a:off x="276225" y="2207213"/>
            <a:ext cx="1543200" cy="1052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8"/>
          <p:cNvSpPr/>
          <p:nvPr>
            <p:ph idx="3" type="pic"/>
          </p:nvPr>
        </p:nvSpPr>
        <p:spPr>
          <a:xfrm>
            <a:off x="2038349" y="3004014"/>
            <a:ext cx="1543200" cy="1052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8"/>
          <p:cNvSpPr/>
          <p:nvPr>
            <p:ph idx="4" type="pic"/>
          </p:nvPr>
        </p:nvSpPr>
        <p:spPr>
          <a:xfrm>
            <a:off x="3790948" y="2207213"/>
            <a:ext cx="1543200" cy="1052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48"/>
          <p:cNvSpPr/>
          <p:nvPr>
            <p:ph idx="5" type="pic"/>
          </p:nvPr>
        </p:nvSpPr>
        <p:spPr>
          <a:xfrm>
            <a:off x="5553074" y="3004014"/>
            <a:ext cx="1543200" cy="1052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48"/>
          <p:cNvSpPr/>
          <p:nvPr>
            <p:ph idx="6" type="pic"/>
          </p:nvPr>
        </p:nvSpPr>
        <p:spPr>
          <a:xfrm>
            <a:off x="7324726" y="2207213"/>
            <a:ext cx="1543200" cy="1052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48"/>
          <p:cNvSpPr txBox="1"/>
          <p:nvPr/>
        </p:nvSpPr>
        <p:spPr>
          <a:xfrm>
            <a:off x="276225" y="-967494"/>
            <a:ext cx="15498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22850" spcFirstLastPara="1" rIns="22850" wrap="square" tIns="2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48" name="Google Shape;448;p48"/>
          <p:cNvSpPr txBox="1"/>
          <p:nvPr>
            <p:ph idx="1" type="subTitle"/>
          </p:nvPr>
        </p:nvSpPr>
        <p:spPr>
          <a:xfrm>
            <a:off x="7324344" y="1987275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49" name="Google Shape;449;p48"/>
          <p:cNvSpPr txBox="1"/>
          <p:nvPr>
            <p:ph idx="7" type="subTitle"/>
          </p:nvPr>
        </p:nvSpPr>
        <p:spPr>
          <a:xfrm>
            <a:off x="7324344" y="1808916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450" name="Google Shape;450;p48"/>
          <p:cNvSpPr txBox="1"/>
          <p:nvPr>
            <p:ph idx="8" type="subTitle"/>
          </p:nvPr>
        </p:nvSpPr>
        <p:spPr>
          <a:xfrm>
            <a:off x="7324344" y="1623234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451" name="Google Shape;451;p48"/>
          <p:cNvSpPr txBox="1"/>
          <p:nvPr>
            <p:ph idx="9" type="subTitle"/>
          </p:nvPr>
        </p:nvSpPr>
        <p:spPr>
          <a:xfrm>
            <a:off x="276606" y="1986534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2" name="Google Shape;452;p48"/>
          <p:cNvSpPr txBox="1"/>
          <p:nvPr>
            <p:ph idx="13" type="subTitle"/>
          </p:nvPr>
        </p:nvSpPr>
        <p:spPr>
          <a:xfrm>
            <a:off x="276606" y="1808226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453" name="Google Shape;453;p48"/>
          <p:cNvSpPr txBox="1"/>
          <p:nvPr>
            <p:ph idx="14" type="subTitle"/>
          </p:nvPr>
        </p:nvSpPr>
        <p:spPr>
          <a:xfrm>
            <a:off x="276606" y="1623060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454" name="Google Shape;454;p48"/>
          <p:cNvSpPr txBox="1"/>
          <p:nvPr>
            <p:ph idx="15" type="subTitle"/>
          </p:nvPr>
        </p:nvSpPr>
        <p:spPr>
          <a:xfrm>
            <a:off x="2039112" y="2784348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5" name="Google Shape;455;p48"/>
          <p:cNvSpPr txBox="1"/>
          <p:nvPr>
            <p:ph idx="16" type="subTitle"/>
          </p:nvPr>
        </p:nvSpPr>
        <p:spPr>
          <a:xfrm>
            <a:off x="2039112" y="2606040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456" name="Google Shape;456;p48"/>
          <p:cNvSpPr txBox="1"/>
          <p:nvPr>
            <p:ph idx="17" type="subTitle"/>
          </p:nvPr>
        </p:nvSpPr>
        <p:spPr>
          <a:xfrm>
            <a:off x="2039112" y="2420874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457" name="Google Shape;457;p48"/>
          <p:cNvSpPr txBox="1"/>
          <p:nvPr>
            <p:ph idx="18" type="subTitle"/>
          </p:nvPr>
        </p:nvSpPr>
        <p:spPr>
          <a:xfrm>
            <a:off x="3790188" y="1986534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8" name="Google Shape;458;p48"/>
          <p:cNvSpPr txBox="1"/>
          <p:nvPr>
            <p:ph idx="19" type="subTitle"/>
          </p:nvPr>
        </p:nvSpPr>
        <p:spPr>
          <a:xfrm>
            <a:off x="3790188" y="1808226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459" name="Google Shape;459;p48"/>
          <p:cNvSpPr txBox="1"/>
          <p:nvPr>
            <p:ph idx="20" type="subTitle"/>
          </p:nvPr>
        </p:nvSpPr>
        <p:spPr>
          <a:xfrm>
            <a:off x="3790188" y="1623060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460" name="Google Shape;460;p48"/>
          <p:cNvSpPr txBox="1"/>
          <p:nvPr>
            <p:ph idx="21" type="subTitle"/>
          </p:nvPr>
        </p:nvSpPr>
        <p:spPr>
          <a:xfrm>
            <a:off x="5552694" y="2784348"/>
            <a:ext cx="15432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61" name="Google Shape;461;p48"/>
          <p:cNvSpPr txBox="1"/>
          <p:nvPr>
            <p:ph idx="22" type="subTitle"/>
          </p:nvPr>
        </p:nvSpPr>
        <p:spPr>
          <a:xfrm>
            <a:off x="5552694" y="2606040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 Medium"/>
              <a:buNone/>
              <a:defRPr sz="10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9pPr>
          </a:lstStyle>
          <a:p/>
        </p:txBody>
      </p:sp>
      <p:sp>
        <p:nvSpPr>
          <p:cNvPr id="462" name="Google Shape;462;p48"/>
          <p:cNvSpPr txBox="1"/>
          <p:nvPr>
            <p:ph idx="23" type="subTitle"/>
          </p:nvPr>
        </p:nvSpPr>
        <p:spPr>
          <a:xfrm>
            <a:off x="5552694" y="2420874"/>
            <a:ext cx="15432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 Light"/>
              <a:buNone/>
              <a:defRPr sz="1800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9pPr>
          </a:lstStyle>
          <a:p/>
        </p:txBody>
      </p:sp>
      <p:sp>
        <p:nvSpPr>
          <p:cNvPr id="463" name="Google Shape;463;p48"/>
          <p:cNvSpPr txBox="1"/>
          <p:nvPr>
            <p:ph idx="24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64" name="Google Shape;46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x_Timeline">
  <p:cSld name="Complex_Timeline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5" y="568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8" name="Google Shape;468;p49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Font typeface="NVIDIA Sans"/>
              <a:buNone/>
              <a:defRPr sz="4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69" name="Google Shape;46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mo - Image Layout">
  <p:cSld name="1_Demo - Image Layou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3" name="Google Shape;47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- Insert Video Layout">
  <p:cSld name="Demo - Insert Video Layout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6" y="218250"/>
            <a:ext cx="2107910" cy="7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">
  <p:cSld name="Title, Subtitle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3" name="Google Shape;483;p53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sz="1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VIDIA Sans"/>
              <a:buNone/>
              <a:defRPr sz="12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84" name="Google Shape;484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1">
  <p:cSld name="Title, Subtitle, Bullets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87" name="Google Shape;487;p54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4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9" name="Google Shape;48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2">
  <p:cSld name="Title, Subtitle, Bullets_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92" name="Google Shape;492;p55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93" name="Google Shape;493;p55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94" name="Google Shape;49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3">
  <p:cSld name="Title, Subtitle, Bullets_3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6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97" name="Google Shape;497;p56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98" name="Google Shape;498;p56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99" name="Google Shape;499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4">
  <p:cSld name="Title, Subtitle, Bullets_4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02" name="Google Shape;502;p57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3" name="Google Shape;503;p57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4" name="Google Shape;50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1">
  <p:cSld name="Title, Subtitle_1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75" spcFirstLastPara="1" rIns="22875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7" name="Google Shape;507;p58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75" spcFirstLastPara="1" rIns="22875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8" name="Google Shape;50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5">
  <p:cSld name="Title, Subtitle, Bullets_5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11" name="Google Shape;511;p59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2" name="Google Shape;512;p59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3" name="Google Shape;51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6" name="Google Shape;516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7" name="Google Shape;51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11425" lIns="22850" spcFirstLastPara="1" rIns="22850" wrap="square" tIns="1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20" name="Google Shape;52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21" name="Google Shape;52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and Content 1">
  <p:cSld name="Title, Subtitle, and Content 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2"/>
          <p:cNvSpPr txBox="1"/>
          <p:nvPr>
            <p:ph type="title"/>
          </p:nvPr>
        </p:nvSpPr>
        <p:spPr>
          <a:xfrm>
            <a:off x="415290" y="43434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4" name="Google Shape;524;p62"/>
          <p:cNvSpPr txBox="1"/>
          <p:nvPr>
            <p:ph idx="1" type="body"/>
          </p:nvPr>
        </p:nvSpPr>
        <p:spPr>
          <a:xfrm>
            <a:off x="430625" y="1752530"/>
            <a:ext cx="82905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2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None/>
              <a:defRPr sz="1000"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None/>
              <a:defRPr sz="900">
                <a:solidFill>
                  <a:schemeClr val="accent4"/>
                </a:solidFill>
              </a:defRPr>
            </a:lvl3pPr>
            <a:lvl4pPr indent="-32385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solidFill>
                  <a:schemeClr val="lt1"/>
                </a:solidFill>
              </a:defRPr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400">
                <a:solidFill>
                  <a:schemeClr val="lt1"/>
                </a:solidFill>
              </a:defRPr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9pPr>
          </a:lstStyle>
          <a:p/>
        </p:txBody>
      </p:sp>
      <p:sp>
        <p:nvSpPr>
          <p:cNvPr id="525" name="Google Shape;525;p62"/>
          <p:cNvSpPr txBox="1"/>
          <p:nvPr>
            <p:ph idx="2" type="body"/>
          </p:nvPr>
        </p:nvSpPr>
        <p:spPr>
          <a:xfrm>
            <a:off x="415290" y="90678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Trebuchet MS"/>
              <a:buNone/>
              <a:defRPr b="0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23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575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6pPr>
            <a:lvl7pPr indent="-28575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7pPr>
            <a:lvl8pPr indent="-28575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8pPr>
            <a:lvl9pPr indent="-285750" lvl="8" marL="411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 sz="400"/>
            </a:lvl9pPr>
          </a:lstStyle>
          <a:p/>
        </p:txBody>
      </p:sp>
      <p:sp>
        <p:nvSpPr>
          <p:cNvPr id="526" name="Google Shape;526;p62"/>
          <p:cNvSpPr txBox="1"/>
          <p:nvPr>
            <p:ph idx="12" type="sldNum"/>
          </p:nvPr>
        </p:nvSpPr>
        <p:spPr>
          <a:xfrm>
            <a:off x="8556784" y="4749851"/>
            <a:ext cx="5487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6">
  <p:cSld name="CONFIDENTIAL_6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29" name="Google Shape;529;p63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0" name="Google Shape;530;p63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1" name="Google Shape;531;p63"/>
          <p:cNvSpPr txBox="1"/>
          <p:nvPr/>
        </p:nvSpPr>
        <p:spPr>
          <a:xfrm>
            <a:off x="177121" y="4908947"/>
            <a:ext cx="162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3 1">
  <p:cSld name="1_Title, Subtitle, Bullets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0275" lIns="20575" spcFirstLastPara="1" rIns="20575" wrap="square" tIns="10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9pPr>
          </a:lstStyle>
          <a:p/>
        </p:txBody>
      </p:sp>
      <p:sp>
        <p:nvSpPr>
          <p:cNvPr id="535" name="Google Shape;535;p64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75" lIns="20575" spcFirstLastPara="1" rIns="20575" wrap="square" tIns="10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540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2540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2540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2540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6" name="Google Shape;536;p64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0275" lIns="20575" spcFirstLastPara="1" rIns="20575" wrap="square" tIns="10275">
            <a:noAutofit/>
          </a:bodyPr>
          <a:lstStyle>
            <a:lvl1pPr indent="-2476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4765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476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476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3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413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2540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2540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2540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2540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7" name="Google Shape;537;p64"/>
          <p:cNvSpPr txBox="1"/>
          <p:nvPr>
            <p:ph idx="12" type="sldNum"/>
          </p:nvPr>
        </p:nvSpPr>
        <p:spPr>
          <a:xfrm>
            <a:off x="-165416" y="48134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400">
                <a:solidFill>
                  <a:schemeClr val="dk2"/>
                </a:solidFill>
              </a:defRPr>
            </a:lvl1pPr>
            <a:lvl2pPr lvl="1">
              <a:buNone/>
              <a:defRPr sz="1400">
                <a:solidFill>
                  <a:schemeClr val="dk2"/>
                </a:solidFill>
              </a:defRPr>
            </a:lvl2pPr>
            <a:lvl3pPr lvl="2">
              <a:buNone/>
              <a:defRPr sz="1400">
                <a:solidFill>
                  <a:schemeClr val="dk2"/>
                </a:solidFill>
              </a:defRPr>
            </a:lvl3pPr>
            <a:lvl4pPr lvl="3">
              <a:buNone/>
              <a:defRPr sz="1400">
                <a:solidFill>
                  <a:schemeClr val="dk2"/>
                </a:solidFill>
              </a:defRPr>
            </a:lvl4pPr>
            <a:lvl5pPr lvl="4">
              <a:buNone/>
              <a:defRPr sz="1400">
                <a:solidFill>
                  <a:schemeClr val="dk2"/>
                </a:solidFill>
              </a:defRPr>
            </a:lvl5pPr>
            <a:lvl6pPr lvl="5">
              <a:buNone/>
              <a:defRPr sz="1400">
                <a:solidFill>
                  <a:schemeClr val="dk2"/>
                </a:solidFill>
              </a:defRPr>
            </a:lvl6pPr>
            <a:lvl7pPr lvl="6">
              <a:buNone/>
              <a:defRPr sz="1400">
                <a:solidFill>
                  <a:schemeClr val="dk2"/>
                </a:solidFill>
              </a:defRPr>
            </a:lvl7pPr>
            <a:lvl8pPr lvl="7">
              <a:buNone/>
              <a:defRPr sz="1400">
                <a:solidFill>
                  <a:schemeClr val="dk2"/>
                </a:solidFill>
              </a:defRPr>
            </a:lvl8pPr>
            <a:lvl9pPr lvl="8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Transition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green and white&#10;&#10;Description automatically generated" id="539" name="Google Shape;53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68467" y="466309"/>
            <a:ext cx="46191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NVIDIA Sans"/>
              <a:buNone/>
              <a:defRPr b="1" i="0" sz="2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VIDIA Sans"/>
              <a:buNone/>
              <a:defRPr b="1" i="0" sz="2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1" name="Google Shape;541;p65"/>
          <p:cNvSpPr/>
          <p:nvPr/>
        </p:nvSpPr>
        <p:spPr>
          <a:xfrm>
            <a:off x="0" y="0"/>
            <a:ext cx="141900" cy="18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6">
  <p:cSld name="Title, Subtitle, Bullets_6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44" name="Google Shape;544;p66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5" name="Google Shape;545;p66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1">
  <p:cSld name="CONFIDENTIAL_7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48" name="Google Shape;548;p67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9" name="Google Shape;549;p67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0" name="Google Shape;550;p67"/>
          <p:cNvSpPr txBox="1"/>
          <p:nvPr/>
        </p:nvSpPr>
        <p:spPr>
          <a:xfrm>
            <a:off x="177121" y="4908947"/>
            <a:ext cx="162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curved lines with a bright light behind them&#10;&#10;Description automatically generated" id="552" name="Google Shape;552;p68"/>
          <p:cNvPicPr preferRelativeResize="0"/>
          <p:nvPr/>
        </p:nvPicPr>
        <p:blipFill rotWithShape="1">
          <a:blip r:embed="rId2">
            <a:alphaModFix/>
          </a:blip>
          <a:srcRect b="921" l="2406" r="51138" t="0"/>
          <a:stretch/>
        </p:blipFill>
        <p:spPr>
          <a:xfrm>
            <a:off x="0" y="0"/>
            <a:ext cx="42876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8"/>
          <p:cNvSpPr/>
          <p:nvPr/>
        </p:nvSpPr>
        <p:spPr>
          <a:xfrm>
            <a:off x="0" y="0"/>
            <a:ext cx="4287600" cy="51435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54" name="Google Shape;554;p68"/>
          <p:cNvSpPr/>
          <p:nvPr/>
        </p:nvSpPr>
        <p:spPr>
          <a:xfrm>
            <a:off x="4301155" y="1348740"/>
            <a:ext cx="141900" cy="379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ONG Layout 1">
  <p:cSld name="Quote - LONG Layout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556" name="Google Shape;55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9"/>
          <p:cNvSpPr/>
          <p:nvPr/>
        </p:nvSpPr>
        <p:spPr>
          <a:xfrm>
            <a:off x="0" y="1035942"/>
            <a:ext cx="9144000" cy="537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58" name="Google Shape;558;p69"/>
          <p:cNvSpPr/>
          <p:nvPr/>
        </p:nvSpPr>
        <p:spPr>
          <a:xfrm flipH="1" rot="10800000">
            <a:off x="0" y="3817537"/>
            <a:ext cx="9144000" cy="1054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59" name="Google Shape;559;p69"/>
          <p:cNvSpPr/>
          <p:nvPr/>
        </p:nvSpPr>
        <p:spPr>
          <a:xfrm>
            <a:off x="0" y="267058"/>
            <a:ext cx="9144000" cy="1054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560" name="Google Shape;560;p69"/>
          <p:cNvSpPr txBox="1"/>
          <p:nvPr>
            <p:ph idx="1" type="body"/>
          </p:nvPr>
        </p:nvSpPr>
        <p:spPr>
          <a:xfrm>
            <a:off x="1539688" y="3358640"/>
            <a:ext cx="6064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None/>
              <a:defRPr b="0" i="1" sz="11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1" name="Google Shape;561;p69"/>
          <p:cNvSpPr txBox="1"/>
          <p:nvPr>
            <p:ph idx="2" type="body"/>
          </p:nvPr>
        </p:nvSpPr>
        <p:spPr>
          <a:xfrm>
            <a:off x="1539688" y="1426552"/>
            <a:ext cx="6064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"/>
              <a:buNone/>
              <a:defRPr b="0" i="0" sz="3000" u="none" cap="none" strike="noStrike">
                <a:solidFill>
                  <a:schemeClr val="lt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VIDIA Sans"/>
              <a:buNone/>
              <a:defRPr b="0" i="0" sz="19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2" name="Google Shape;562;p69"/>
          <p:cNvSpPr txBox="1"/>
          <p:nvPr/>
        </p:nvSpPr>
        <p:spPr>
          <a:xfrm rot="10800000">
            <a:off x="4395538" y="3065098"/>
            <a:ext cx="3672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NVIDIA Sans Light"/>
                <a:ea typeface="NVIDIA Sans Light"/>
                <a:cs typeface="NVIDIA Sans Light"/>
                <a:sym typeface="NVIDIA Sans Light"/>
              </a:rPr>
              <a:t>“</a:t>
            </a:r>
            <a:endParaRPr sz="400"/>
          </a:p>
        </p:txBody>
      </p:sp>
      <p:cxnSp>
        <p:nvCxnSpPr>
          <p:cNvPr id="563" name="Google Shape;563;p69"/>
          <p:cNvCxnSpPr/>
          <p:nvPr/>
        </p:nvCxnSpPr>
        <p:spPr>
          <a:xfrm>
            <a:off x="1539688" y="3880877"/>
            <a:ext cx="2848800" cy="0"/>
          </a:xfrm>
          <a:prstGeom prst="straightConnector1">
            <a:avLst/>
          </a:prstGeom>
          <a:noFill/>
          <a:ln cap="flat" cmpd="sng" w="317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69"/>
          <p:cNvCxnSpPr/>
          <p:nvPr/>
        </p:nvCxnSpPr>
        <p:spPr>
          <a:xfrm>
            <a:off x="4755584" y="3880877"/>
            <a:ext cx="2848800" cy="0"/>
          </a:xfrm>
          <a:prstGeom prst="straightConnector1">
            <a:avLst/>
          </a:prstGeom>
          <a:noFill/>
          <a:ln cap="flat" cmpd="sng" w="317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65" name="Google Shape;565;p69"/>
          <p:cNvGrpSpPr/>
          <p:nvPr/>
        </p:nvGrpSpPr>
        <p:grpSpPr>
          <a:xfrm>
            <a:off x="1539688" y="949202"/>
            <a:ext cx="6064621" cy="1131300"/>
            <a:chOff x="6158753" y="6234204"/>
            <a:chExt cx="24258483" cy="4525200"/>
          </a:xfrm>
        </p:grpSpPr>
        <p:sp>
          <p:nvSpPr>
            <p:cNvPr id="566" name="Google Shape;566;p69"/>
            <p:cNvSpPr txBox="1"/>
            <p:nvPr/>
          </p:nvSpPr>
          <p:spPr>
            <a:xfrm>
              <a:off x="17553664" y="6234204"/>
              <a:ext cx="1468800" cy="4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22850" spcFirstLastPara="1" rIns="22850" wrap="square" tIns="1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chemeClr val="dk2"/>
                  </a:solidFill>
                  <a:latin typeface="NVIDIA Sans Light"/>
                  <a:ea typeface="NVIDIA Sans Light"/>
                  <a:cs typeface="NVIDIA Sans Light"/>
                  <a:sym typeface="NVIDIA Sans Light"/>
                </a:rPr>
                <a:t>“</a:t>
              </a:r>
              <a:endParaRPr sz="400"/>
            </a:p>
          </p:txBody>
        </p:sp>
        <p:cxnSp>
          <p:nvCxnSpPr>
            <p:cNvPr id="567" name="Google Shape;567;p69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8" name="Google Shape;568;p69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cap="flat" cmpd="sng" w="317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 1">
  <p:cSld name="Single Image Layout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71" name="Google Shape;571;p70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2" name="Google Shape;572;p70"/>
          <p:cNvSpPr/>
          <p:nvPr>
            <p:ph idx="2" type="pic"/>
          </p:nvPr>
        </p:nvSpPr>
        <p:spPr>
          <a:xfrm>
            <a:off x="1515663" y="1212453"/>
            <a:ext cx="61128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70"/>
          <p:cNvSpPr txBox="1"/>
          <p:nvPr>
            <p:ph idx="3" type="body"/>
          </p:nvPr>
        </p:nvSpPr>
        <p:spPr>
          <a:xfrm>
            <a:off x="1515663" y="4265990"/>
            <a:ext cx="61128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4" name="Google Shape;574;p70"/>
          <p:cNvSpPr txBox="1"/>
          <p:nvPr>
            <p:ph idx="4" type="body"/>
          </p:nvPr>
        </p:nvSpPr>
        <p:spPr>
          <a:xfrm>
            <a:off x="1515663" y="4437892"/>
            <a:ext cx="61128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 1">
  <p:cSld name="Image w/ Text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1"/>
          <p:cNvSpPr txBox="1"/>
          <p:nvPr>
            <p:ph idx="1" type="body"/>
          </p:nvPr>
        </p:nvSpPr>
        <p:spPr>
          <a:xfrm>
            <a:off x="4838700" y="1729992"/>
            <a:ext cx="38958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7" name="Google Shape;577;p71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71"/>
          <p:cNvSpPr txBox="1"/>
          <p:nvPr>
            <p:ph idx="3" type="body"/>
          </p:nvPr>
        </p:nvSpPr>
        <p:spPr>
          <a:xfrm>
            <a:off x="409401" y="4265990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9" name="Google Shape;579;p71"/>
          <p:cNvSpPr txBox="1"/>
          <p:nvPr>
            <p:ph idx="4" type="body"/>
          </p:nvPr>
        </p:nvSpPr>
        <p:spPr>
          <a:xfrm>
            <a:off x="409401" y="4437892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0" name="Google Shape;580;p71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1" name="Google Shape;581;p71"/>
          <p:cNvSpPr txBox="1"/>
          <p:nvPr>
            <p:ph idx="5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1">
  <p:cSld name="2-up Image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84" name="Google Shape;584;p72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5" name="Google Shape;585;p72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72"/>
          <p:cNvSpPr/>
          <p:nvPr>
            <p:ph idx="3" type="pic"/>
          </p:nvPr>
        </p:nvSpPr>
        <p:spPr>
          <a:xfrm>
            <a:off x="4648200" y="1212453"/>
            <a:ext cx="40863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72"/>
          <p:cNvSpPr txBox="1"/>
          <p:nvPr>
            <p:ph idx="4" type="body"/>
          </p:nvPr>
        </p:nvSpPr>
        <p:spPr>
          <a:xfrm>
            <a:off x="409401" y="4265990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8" name="Google Shape;588;p72"/>
          <p:cNvSpPr txBox="1"/>
          <p:nvPr>
            <p:ph idx="5" type="body"/>
          </p:nvPr>
        </p:nvSpPr>
        <p:spPr>
          <a:xfrm>
            <a:off x="409401" y="4437892"/>
            <a:ext cx="4086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9" name="Google Shape;589;p72"/>
          <p:cNvSpPr txBox="1"/>
          <p:nvPr>
            <p:ph idx="6" type="body"/>
          </p:nvPr>
        </p:nvSpPr>
        <p:spPr>
          <a:xfrm>
            <a:off x="4648201" y="4265990"/>
            <a:ext cx="4086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0" name="Google Shape;590;p72"/>
          <p:cNvSpPr txBox="1"/>
          <p:nvPr>
            <p:ph idx="7" type="body"/>
          </p:nvPr>
        </p:nvSpPr>
        <p:spPr>
          <a:xfrm>
            <a:off x="4648201" y="4437892"/>
            <a:ext cx="4086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Layout with Bullets 1">
  <p:cSld name="2-up Image Layout with Bullets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93" name="Google Shape;593;p73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4" name="Google Shape;594;p73"/>
          <p:cNvSpPr/>
          <p:nvPr>
            <p:ph idx="2" type="pic"/>
          </p:nvPr>
        </p:nvSpPr>
        <p:spPr>
          <a:xfrm>
            <a:off x="409401" y="1212453"/>
            <a:ext cx="22080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73"/>
          <p:cNvSpPr txBox="1"/>
          <p:nvPr>
            <p:ph idx="3" type="body"/>
          </p:nvPr>
        </p:nvSpPr>
        <p:spPr>
          <a:xfrm>
            <a:off x="2764588" y="1729992"/>
            <a:ext cx="17313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6" name="Google Shape;596;p73"/>
          <p:cNvSpPr/>
          <p:nvPr>
            <p:ph idx="4" type="pic"/>
          </p:nvPr>
        </p:nvSpPr>
        <p:spPr>
          <a:xfrm>
            <a:off x="4648201" y="1212453"/>
            <a:ext cx="22080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73"/>
          <p:cNvSpPr txBox="1"/>
          <p:nvPr>
            <p:ph idx="5" type="body"/>
          </p:nvPr>
        </p:nvSpPr>
        <p:spPr>
          <a:xfrm>
            <a:off x="7003388" y="1729992"/>
            <a:ext cx="17313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8" name="Google Shape;598;p73"/>
          <p:cNvSpPr txBox="1"/>
          <p:nvPr>
            <p:ph idx="6" type="body"/>
          </p:nvPr>
        </p:nvSpPr>
        <p:spPr>
          <a:xfrm>
            <a:off x="409401" y="4265990"/>
            <a:ext cx="2208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9" name="Google Shape;599;p73"/>
          <p:cNvSpPr txBox="1"/>
          <p:nvPr>
            <p:ph idx="7" type="body"/>
          </p:nvPr>
        </p:nvSpPr>
        <p:spPr>
          <a:xfrm>
            <a:off x="409401" y="4437892"/>
            <a:ext cx="2208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0" name="Google Shape;600;p73"/>
          <p:cNvSpPr txBox="1"/>
          <p:nvPr>
            <p:ph idx="8" type="body"/>
          </p:nvPr>
        </p:nvSpPr>
        <p:spPr>
          <a:xfrm>
            <a:off x="4648201" y="4265990"/>
            <a:ext cx="2208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1" name="Google Shape;601;p73"/>
          <p:cNvSpPr txBox="1"/>
          <p:nvPr>
            <p:ph idx="9" type="body"/>
          </p:nvPr>
        </p:nvSpPr>
        <p:spPr>
          <a:xfrm>
            <a:off x="4648201" y="4437892"/>
            <a:ext cx="2208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Image 1">
  <p:cSld name="3-up Image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04" name="Google Shape;604;p74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5" name="Google Shape;605;p74"/>
          <p:cNvSpPr/>
          <p:nvPr>
            <p:ph idx="2" type="pic"/>
          </p:nvPr>
        </p:nvSpPr>
        <p:spPr>
          <a:xfrm>
            <a:off x="6037118" y="1212453"/>
            <a:ext cx="26976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74"/>
          <p:cNvSpPr/>
          <p:nvPr>
            <p:ph idx="3" type="pic"/>
          </p:nvPr>
        </p:nvSpPr>
        <p:spPr>
          <a:xfrm>
            <a:off x="3223260" y="1212453"/>
            <a:ext cx="26976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74"/>
          <p:cNvSpPr/>
          <p:nvPr>
            <p:ph idx="4" type="pic"/>
          </p:nvPr>
        </p:nvSpPr>
        <p:spPr>
          <a:xfrm>
            <a:off x="409401" y="1212453"/>
            <a:ext cx="2697600" cy="30051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74"/>
          <p:cNvSpPr txBox="1"/>
          <p:nvPr>
            <p:ph idx="5" type="body"/>
          </p:nvPr>
        </p:nvSpPr>
        <p:spPr>
          <a:xfrm>
            <a:off x="413278" y="4265990"/>
            <a:ext cx="2697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9" name="Google Shape;609;p74"/>
          <p:cNvSpPr txBox="1"/>
          <p:nvPr>
            <p:ph idx="6" type="body"/>
          </p:nvPr>
        </p:nvSpPr>
        <p:spPr>
          <a:xfrm>
            <a:off x="413278" y="4437892"/>
            <a:ext cx="2697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0" name="Google Shape;610;p74"/>
          <p:cNvSpPr txBox="1"/>
          <p:nvPr>
            <p:ph idx="7" type="body"/>
          </p:nvPr>
        </p:nvSpPr>
        <p:spPr>
          <a:xfrm>
            <a:off x="3223260" y="4265990"/>
            <a:ext cx="2697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1" name="Google Shape;611;p74"/>
          <p:cNvSpPr txBox="1"/>
          <p:nvPr>
            <p:ph idx="8" type="body"/>
          </p:nvPr>
        </p:nvSpPr>
        <p:spPr>
          <a:xfrm>
            <a:off x="3223260" y="4437892"/>
            <a:ext cx="2697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2" name="Google Shape;612;p74"/>
          <p:cNvSpPr txBox="1"/>
          <p:nvPr>
            <p:ph idx="9" type="body"/>
          </p:nvPr>
        </p:nvSpPr>
        <p:spPr>
          <a:xfrm>
            <a:off x="6033243" y="4265990"/>
            <a:ext cx="2697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NVIDIA Sans"/>
              <a:buNone/>
              <a:defRPr b="0" i="0" sz="10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3" name="Google Shape;613;p74"/>
          <p:cNvSpPr txBox="1"/>
          <p:nvPr>
            <p:ph idx="13" type="body"/>
          </p:nvPr>
        </p:nvSpPr>
        <p:spPr>
          <a:xfrm>
            <a:off x="6033243" y="4437892"/>
            <a:ext cx="26976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NVIDIA Sans"/>
              <a:buNone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VIDIA Sans"/>
              <a:buNone/>
              <a:defRPr b="1" i="0" sz="10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Transition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6"/>
          <p:cNvSpPr/>
          <p:nvPr/>
        </p:nvSpPr>
        <p:spPr>
          <a:xfrm>
            <a:off x="0" y="0"/>
            <a:ext cx="141900" cy="187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2" name="Google Shape;622;p76"/>
          <p:cNvSpPr txBox="1"/>
          <p:nvPr>
            <p:ph type="title"/>
          </p:nvPr>
        </p:nvSpPr>
        <p:spPr>
          <a:xfrm>
            <a:off x="368046" y="447294"/>
            <a:ext cx="462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">
  <p:cSld name="Title, Subtitle, Bullets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5" name="Google Shape;625;p77"/>
          <p:cNvSpPr txBox="1"/>
          <p:nvPr>
            <p:ph idx="1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77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3">
  <p:cSld name="Title, Subtitle, Bullets_3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8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29" name="Google Shape;629;p78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0" name="Google Shape;630;p78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 1">
  <p:cSld name="CONFIDENTIAL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3" name="Google Shape;633;p79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4" name="Google Shape;634;p79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5" name="Google Shape;635;p79"/>
          <p:cNvSpPr txBox="1"/>
          <p:nvPr/>
        </p:nvSpPr>
        <p:spPr>
          <a:xfrm>
            <a:off x="177121" y="4908947"/>
            <a:ext cx="162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Coding 1">
  <p:cSld name="CONFIDENTIAL_Coding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b="1"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38" name="Google Shape;638;p80"/>
          <p:cNvSpPr txBox="1"/>
          <p:nvPr>
            <p:ph idx="1" type="body"/>
          </p:nvPr>
        </p:nvSpPr>
        <p:spPr>
          <a:xfrm>
            <a:off x="628650" y="1218438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VIDIA Sans"/>
              <a:buChar char="•"/>
              <a:defRPr b="0"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VIDIA Sans"/>
              <a:buChar char="•"/>
              <a:defRPr b="0"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9" name="Google Shape;639;p80"/>
          <p:cNvSpPr txBox="1"/>
          <p:nvPr>
            <p:ph idx="2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VIDIA Sans"/>
              <a:buNone/>
              <a:defRPr b="0" i="0" sz="11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0" name="Google Shape;640;p80"/>
          <p:cNvSpPr txBox="1"/>
          <p:nvPr/>
        </p:nvSpPr>
        <p:spPr>
          <a:xfrm>
            <a:off x="177121" y="4908947"/>
            <a:ext cx="1626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 2">
  <p:cSld name="Title, Subtitle, Bullets_2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3" name="Google Shape;643;p81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81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2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7" name="Google Shape;647;p82"/>
          <p:cNvSpPr txBox="1"/>
          <p:nvPr>
            <p:ph idx="1" type="body"/>
          </p:nvPr>
        </p:nvSpPr>
        <p:spPr>
          <a:xfrm>
            <a:off x="628650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82"/>
          <p:cNvSpPr txBox="1"/>
          <p:nvPr>
            <p:ph idx="2" type="body"/>
          </p:nvPr>
        </p:nvSpPr>
        <p:spPr>
          <a:xfrm>
            <a:off x="4711446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82"/>
          <p:cNvSpPr txBox="1"/>
          <p:nvPr>
            <p:ph idx="3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Subtitle, Bullets">
  <p:cSld name="1_Title, Subtitle, Bullets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3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1" anchor="t" bIns="11425" lIns="22850" spcFirstLastPara="1" rIns="22850" wrap="square" tIns="1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6B9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2" name="Google Shape;652;p83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SUBTITLE - Image Right">
  <p:cSld name="Text Left NO SUBTITLE - Image Right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4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5" name="Google Shape;655;p84"/>
          <p:cNvSpPr txBox="1"/>
          <p:nvPr>
            <p:ph type="title"/>
          </p:nvPr>
        </p:nvSpPr>
        <p:spPr>
          <a:xfrm>
            <a:off x="649224" y="342794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56" name="Google Shape;656;p84"/>
          <p:cNvSpPr txBox="1"/>
          <p:nvPr>
            <p:ph idx="1" type="body"/>
          </p:nvPr>
        </p:nvSpPr>
        <p:spPr>
          <a:xfrm>
            <a:off x="649224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57" name="Google Shape;657;p84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658" name="Google Shape;658;p84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659" name="Google Shape;659;p8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0" name="Google Shape;660;p84"/>
          <p:cNvCxnSpPr/>
          <p:nvPr/>
        </p:nvCxnSpPr>
        <p:spPr>
          <a:xfrm>
            <a:off x="0" y="1423307"/>
            <a:ext cx="4309200" cy="0"/>
          </a:xfrm>
          <a:prstGeom prst="straightConnector1">
            <a:avLst/>
          </a:prstGeom>
          <a:noFill/>
          <a:ln cap="flat" cmpd="sng" w="79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Google Shape;661;p84"/>
          <p:cNvSpPr/>
          <p:nvPr>
            <p:ph idx="2" type="pic"/>
          </p:nvPr>
        </p:nvSpPr>
        <p:spPr>
          <a:xfrm>
            <a:off x="5040709" y="0"/>
            <a:ext cx="4103400" cy="514350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Image Right - Text Lef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5"/>
          <p:cNvSpPr/>
          <p:nvPr/>
        </p:nvSpPr>
        <p:spPr>
          <a:xfrm>
            <a:off x="8241030" y="4732020"/>
            <a:ext cx="903000" cy="41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4" name="Google Shape;664;p85"/>
          <p:cNvSpPr/>
          <p:nvPr>
            <p:ph idx="2" type="pic"/>
          </p:nvPr>
        </p:nvSpPr>
        <p:spPr>
          <a:xfrm>
            <a:off x="5040709" y="0"/>
            <a:ext cx="4103400" cy="5143500"/>
          </a:xfrm>
          <a:prstGeom prst="rect">
            <a:avLst/>
          </a:prstGeom>
          <a:solidFill>
            <a:srgbClr val="F2F2F2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85"/>
          <p:cNvSpPr txBox="1"/>
          <p:nvPr>
            <p:ph type="title"/>
          </p:nvPr>
        </p:nvSpPr>
        <p:spPr>
          <a:xfrm>
            <a:off x="649224" y="113616"/>
            <a:ext cx="36600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66" name="Google Shape;666;p85"/>
          <p:cNvSpPr txBox="1"/>
          <p:nvPr>
            <p:ph idx="1" type="body"/>
          </p:nvPr>
        </p:nvSpPr>
        <p:spPr>
          <a:xfrm>
            <a:off x="649224" y="1747048"/>
            <a:ext cx="3660000" cy="28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67" name="Google Shape;667;p85"/>
          <p:cNvGrpSpPr/>
          <p:nvPr/>
        </p:nvGrpSpPr>
        <p:grpSpPr>
          <a:xfrm>
            <a:off x="0" y="4876104"/>
            <a:ext cx="582642" cy="270766"/>
            <a:chOff x="0" y="19504414"/>
            <a:chExt cx="2330569" cy="1083065"/>
          </a:xfrm>
        </p:grpSpPr>
        <p:sp>
          <p:nvSpPr>
            <p:cNvPr id="668" name="Google Shape;668;p85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669" name="Google Shape;669;p8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70" name="Google Shape;670;p85"/>
          <p:cNvCxnSpPr/>
          <p:nvPr/>
        </p:nvCxnSpPr>
        <p:spPr>
          <a:xfrm>
            <a:off x="0" y="1423307"/>
            <a:ext cx="4309200" cy="0"/>
          </a:xfrm>
          <a:prstGeom prst="straightConnector1">
            <a:avLst/>
          </a:prstGeom>
          <a:noFill/>
          <a:ln cap="flat" cmpd="sng" w="79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1" name="Google Shape;671;p85"/>
          <p:cNvSpPr txBox="1"/>
          <p:nvPr>
            <p:ph idx="3" type="subTitle"/>
          </p:nvPr>
        </p:nvSpPr>
        <p:spPr>
          <a:xfrm>
            <a:off x="649224" y="970788"/>
            <a:ext cx="366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">
  <p:cSld name="CONFIDENTIAL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6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4" name="Google Shape;674;p86"/>
          <p:cNvSpPr txBox="1"/>
          <p:nvPr>
            <p:ph idx="1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86"/>
          <p:cNvSpPr txBox="1"/>
          <p:nvPr/>
        </p:nvSpPr>
        <p:spPr>
          <a:xfrm>
            <a:off x="177121" y="4908947"/>
            <a:ext cx="1828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NVIDIA CONFIDENTIAL. DO NOT DISTRIBUTE.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86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Two Column">
  <p:cSld name="CONFIDENTIAL_Two Column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79" name="Google Shape;679;p87"/>
          <p:cNvSpPr txBox="1"/>
          <p:nvPr>
            <p:ph idx="1" type="body"/>
          </p:nvPr>
        </p:nvSpPr>
        <p:spPr>
          <a:xfrm>
            <a:off x="628650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0" name="Google Shape;680;p87"/>
          <p:cNvSpPr txBox="1"/>
          <p:nvPr>
            <p:ph idx="2" type="body"/>
          </p:nvPr>
        </p:nvSpPr>
        <p:spPr>
          <a:xfrm>
            <a:off x="4711446" y="1211580"/>
            <a:ext cx="38040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87"/>
          <p:cNvSpPr txBox="1"/>
          <p:nvPr/>
        </p:nvSpPr>
        <p:spPr>
          <a:xfrm>
            <a:off x="177121" y="4908947"/>
            <a:ext cx="1828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NVIDIA CONFIDENTIAL. DO NOT DISTRIBUTE.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7"/>
          <p:cNvSpPr txBox="1"/>
          <p:nvPr>
            <p:ph idx="3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_Title, Subtitle, Bullets">
  <p:cSld name="CODING_Title, Subtitle, Bullets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85" name="Google Shape;685;p88"/>
          <p:cNvSpPr txBox="1"/>
          <p:nvPr>
            <p:ph idx="1" type="body"/>
          </p:nvPr>
        </p:nvSpPr>
        <p:spPr>
          <a:xfrm>
            <a:off x="628650" y="1218438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 Mono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oboto Mono"/>
              <a:buChar char="•"/>
              <a:defRPr b="0"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Roboto Mono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Roboto Mono"/>
              <a:buChar char="•"/>
              <a:defRPr b="0"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•"/>
              <a:defRPr b="0" i="0" sz="14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86" name="Google Shape;686;p88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None/>
              <a:defRPr b="0" i="0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Coding">
  <p:cSld name="CONFIDENTIAL_Coding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18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689" name="Google Shape;689;p89"/>
          <p:cNvSpPr txBox="1"/>
          <p:nvPr>
            <p:ph idx="1" type="body"/>
          </p:nvPr>
        </p:nvSpPr>
        <p:spPr>
          <a:xfrm>
            <a:off x="628650" y="1218438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89"/>
          <p:cNvSpPr txBox="1"/>
          <p:nvPr/>
        </p:nvSpPr>
        <p:spPr>
          <a:xfrm>
            <a:off x="177121" y="4908947"/>
            <a:ext cx="18288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NVIDIA CONFIDENTIAL. DO NOT DISTRIBUTE.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89"/>
          <p:cNvSpPr txBox="1"/>
          <p:nvPr>
            <p:ph idx="2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 Mono"/>
              <a:buNone/>
              <a:defRPr b="0" i="0" sz="12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Roboto Mono"/>
              <a:buNone/>
              <a:defRPr b="0" i="0" sz="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ONG Layout">
  <p:cSld name="Quote - LONG Layout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0"/>
          <p:cNvSpPr txBox="1"/>
          <p:nvPr/>
        </p:nvSpPr>
        <p:spPr>
          <a:xfrm rot="10800000">
            <a:off x="4395538" y="3079386"/>
            <a:ext cx="3672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" name="Google Shape;695;p90"/>
          <p:cNvCxnSpPr/>
          <p:nvPr/>
        </p:nvCxnSpPr>
        <p:spPr>
          <a:xfrm>
            <a:off x="1539688" y="3895165"/>
            <a:ext cx="2848800" cy="0"/>
          </a:xfrm>
          <a:prstGeom prst="straightConnector1">
            <a:avLst/>
          </a:prstGeom>
          <a:noFill/>
          <a:ln cap="flat" cmpd="sng" w="79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6" name="Google Shape;696;p90"/>
          <p:cNvCxnSpPr/>
          <p:nvPr/>
        </p:nvCxnSpPr>
        <p:spPr>
          <a:xfrm>
            <a:off x="4755584" y="3895165"/>
            <a:ext cx="2848800" cy="0"/>
          </a:xfrm>
          <a:prstGeom prst="straightConnector1">
            <a:avLst/>
          </a:prstGeom>
          <a:noFill/>
          <a:ln cap="flat" cmpd="sng" w="7950">
            <a:solidFill>
              <a:srgbClr val="588A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7" name="Google Shape;697;p90"/>
          <p:cNvGrpSpPr/>
          <p:nvPr/>
        </p:nvGrpSpPr>
        <p:grpSpPr>
          <a:xfrm>
            <a:off x="1539688" y="963490"/>
            <a:ext cx="6064621" cy="1131300"/>
            <a:chOff x="6158753" y="6234204"/>
            <a:chExt cx="24258483" cy="4525200"/>
          </a:xfrm>
        </p:grpSpPr>
        <p:sp>
          <p:nvSpPr>
            <p:cNvPr id="698" name="Google Shape;698;p90"/>
            <p:cNvSpPr txBox="1"/>
            <p:nvPr/>
          </p:nvSpPr>
          <p:spPr>
            <a:xfrm>
              <a:off x="17553664" y="6234204"/>
              <a:ext cx="1468800" cy="45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1425" lIns="22850" spcFirstLastPara="1" rIns="22850" wrap="square" tIns="1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0" i="0" lang="en" sz="72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9" name="Google Shape;699;p90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0" name="Google Shape;700;p90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01" name="Google Shape;701;p90"/>
          <p:cNvSpPr txBox="1"/>
          <p:nvPr>
            <p:ph type="title"/>
          </p:nvPr>
        </p:nvSpPr>
        <p:spPr>
          <a:xfrm>
            <a:off x="1540764" y="1440180"/>
            <a:ext cx="6064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p90"/>
          <p:cNvSpPr txBox="1"/>
          <p:nvPr>
            <p:ph idx="2" type="title"/>
          </p:nvPr>
        </p:nvSpPr>
        <p:spPr>
          <a:xfrm>
            <a:off x="1540764" y="3375099"/>
            <a:ext cx="6064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SHORT Layout">
  <p:cSld name="Quote - SHORT Layout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"/>
            <a:ext cx="9144003" cy="5143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1"/>
          <p:cNvGrpSpPr/>
          <p:nvPr/>
        </p:nvGrpSpPr>
        <p:grpSpPr>
          <a:xfrm>
            <a:off x="1539688" y="1299471"/>
            <a:ext cx="6064621" cy="2525713"/>
            <a:chOff x="6158753" y="6264684"/>
            <a:chExt cx="24258483" cy="10102852"/>
          </a:xfrm>
        </p:grpSpPr>
        <p:grpSp>
          <p:nvGrpSpPr>
            <p:cNvPr id="706" name="Google Shape;706;p91"/>
            <p:cNvGrpSpPr/>
            <p:nvPr/>
          </p:nvGrpSpPr>
          <p:grpSpPr>
            <a:xfrm>
              <a:off x="17553664" y="6264684"/>
              <a:ext cx="1497286" cy="10102852"/>
              <a:chOff x="17553664" y="5634063"/>
              <a:chExt cx="1497286" cy="10102852"/>
            </a:xfrm>
          </p:grpSpPr>
          <p:sp>
            <p:nvSpPr>
              <p:cNvPr id="707" name="Google Shape;707;p91"/>
              <p:cNvSpPr txBox="1"/>
              <p:nvPr/>
            </p:nvSpPr>
            <p:spPr>
              <a:xfrm>
                <a:off x="17553664" y="5634063"/>
                <a:ext cx="1468800" cy="45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425" lIns="22850" spcFirstLastPara="1" rIns="22850" wrap="square" tIns="1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0" i="0" lang="en" sz="72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“</a:t>
                </a:r>
                <a:endParaRPr b="0" i="0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91"/>
              <p:cNvSpPr txBox="1"/>
              <p:nvPr/>
            </p:nvSpPr>
            <p:spPr>
              <a:xfrm rot="10800000">
                <a:off x="17582150" y="11211715"/>
                <a:ext cx="1468800" cy="452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1425" lIns="22850" spcFirstLastPara="1" rIns="22850" wrap="square" tIns="1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0" i="0" lang="en" sz="7200" u="none" cap="none" strike="noStrik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“</a:t>
                </a:r>
                <a:endParaRPr b="0" i="0" sz="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09" name="Google Shape;709;p91"/>
            <p:cNvCxnSpPr/>
            <p:nvPr/>
          </p:nvCxnSpPr>
          <p:spPr>
            <a:xfrm>
              <a:off x="6158753" y="7454586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0" name="Google Shape;710;p91"/>
            <p:cNvCxnSpPr/>
            <p:nvPr/>
          </p:nvCxnSpPr>
          <p:spPr>
            <a:xfrm>
              <a:off x="19022336" y="7454586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p91"/>
            <p:cNvCxnSpPr/>
            <p:nvPr/>
          </p:nvCxnSpPr>
          <p:spPr>
            <a:xfrm>
              <a:off x="6158753" y="15144241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p91"/>
            <p:cNvCxnSpPr/>
            <p:nvPr/>
          </p:nvCxnSpPr>
          <p:spPr>
            <a:xfrm>
              <a:off x="19022336" y="15144241"/>
              <a:ext cx="11394900" cy="0"/>
            </a:xfrm>
            <a:prstGeom prst="straightConnector1">
              <a:avLst/>
            </a:prstGeom>
            <a:noFill/>
            <a:ln cap="flat" cmpd="sng" w="7950">
              <a:solidFill>
                <a:srgbClr val="588A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13" name="Google Shape;713;p91"/>
          <p:cNvSpPr txBox="1"/>
          <p:nvPr>
            <p:ph type="title"/>
          </p:nvPr>
        </p:nvSpPr>
        <p:spPr>
          <a:xfrm>
            <a:off x="1540764" y="1802130"/>
            <a:ext cx="60648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  <a:defRPr b="0" sz="3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91"/>
          <p:cNvSpPr txBox="1"/>
          <p:nvPr>
            <p:ph idx="2" type="title"/>
          </p:nvPr>
        </p:nvSpPr>
        <p:spPr>
          <a:xfrm>
            <a:off x="1540764" y="2951988"/>
            <a:ext cx="6064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b="0" i="1" sz="11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">
  <p:cSld name="Single Image Layou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2"/>
          <p:cNvSpPr txBox="1"/>
          <p:nvPr>
            <p:ph type="title"/>
          </p:nvPr>
        </p:nvSpPr>
        <p:spPr>
          <a:xfrm>
            <a:off x="1515669" y="4217406"/>
            <a:ext cx="61128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7" name="Google Shape;717;p92"/>
          <p:cNvSpPr txBox="1"/>
          <p:nvPr>
            <p:ph idx="2"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18" name="Google Shape;718;p92"/>
          <p:cNvSpPr/>
          <p:nvPr>
            <p:ph idx="3" type="pic"/>
          </p:nvPr>
        </p:nvSpPr>
        <p:spPr>
          <a:xfrm>
            <a:off x="1515663" y="1212453"/>
            <a:ext cx="61128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92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92"/>
          <p:cNvSpPr txBox="1"/>
          <p:nvPr>
            <p:ph idx="4" type="subTitle"/>
          </p:nvPr>
        </p:nvSpPr>
        <p:spPr>
          <a:xfrm>
            <a:off x="1515663" y="4437126"/>
            <a:ext cx="61128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">
  <p:cSld name="Image w/ Tex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3"/>
          <p:cNvSpPr txBox="1"/>
          <p:nvPr>
            <p:ph idx="1" type="body"/>
          </p:nvPr>
        </p:nvSpPr>
        <p:spPr>
          <a:xfrm>
            <a:off x="4838700" y="1729992"/>
            <a:ext cx="38958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93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p9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25" name="Google Shape;725;p93"/>
          <p:cNvSpPr txBox="1"/>
          <p:nvPr>
            <p:ph idx="3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93"/>
          <p:cNvSpPr txBox="1"/>
          <p:nvPr>
            <p:ph idx="4" type="subTitle"/>
          </p:nvPr>
        </p:nvSpPr>
        <p:spPr>
          <a:xfrm>
            <a:off x="409401" y="4437126"/>
            <a:ext cx="4087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7" name="Google Shape;727;p93"/>
          <p:cNvSpPr txBox="1"/>
          <p:nvPr>
            <p:ph idx="5" type="title"/>
          </p:nvPr>
        </p:nvSpPr>
        <p:spPr>
          <a:xfrm>
            <a:off x="409400" y="4217406"/>
            <a:ext cx="4086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">
  <p:cSld name="2-up Image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0" name="Google Shape;730;p94"/>
          <p:cNvSpPr/>
          <p:nvPr>
            <p:ph idx="2" type="pic"/>
          </p:nvPr>
        </p:nvSpPr>
        <p:spPr>
          <a:xfrm>
            <a:off x="409401" y="1212453"/>
            <a:ext cx="40863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94"/>
          <p:cNvSpPr/>
          <p:nvPr>
            <p:ph idx="3" type="pic"/>
          </p:nvPr>
        </p:nvSpPr>
        <p:spPr>
          <a:xfrm>
            <a:off x="4648200" y="1212453"/>
            <a:ext cx="40863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94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3" name="Google Shape;733;p94"/>
          <p:cNvSpPr txBox="1"/>
          <p:nvPr>
            <p:ph idx="4" type="subTitle"/>
          </p:nvPr>
        </p:nvSpPr>
        <p:spPr>
          <a:xfrm>
            <a:off x="4633652" y="4437126"/>
            <a:ext cx="40875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94"/>
          <p:cNvSpPr txBox="1"/>
          <p:nvPr>
            <p:ph idx="5" type="subTitle"/>
          </p:nvPr>
        </p:nvSpPr>
        <p:spPr>
          <a:xfrm>
            <a:off x="409401" y="4437126"/>
            <a:ext cx="4087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5" name="Google Shape;735;p94"/>
          <p:cNvSpPr txBox="1"/>
          <p:nvPr>
            <p:ph idx="6" type="title"/>
          </p:nvPr>
        </p:nvSpPr>
        <p:spPr>
          <a:xfrm>
            <a:off x="409400" y="4217406"/>
            <a:ext cx="4086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94"/>
          <p:cNvSpPr txBox="1"/>
          <p:nvPr>
            <p:ph idx="7" type="title"/>
          </p:nvPr>
        </p:nvSpPr>
        <p:spPr>
          <a:xfrm>
            <a:off x="4648213" y="4217406"/>
            <a:ext cx="4086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Layout with Bullets">
  <p:cSld name="2-up Image Layout with Bullets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39" name="Google Shape;739;p95"/>
          <p:cNvSpPr/>
          <p:nvPr>
            <p:ph idx="2" type="pic"/>
          </p:nvPr>
        </p:nvSpPr>
        <p:spPr>
          <a:xfrm>
            <a:off x="409401" y="1212453"/>
            <a:ext cx="22080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95"/>
          <p:cNvSpPr txBox="1"/>
          <p:nvPr>
            <p:ph idx="1" type="body"/>
          </p:nvPr>
        </p:nvSpPr>
        <p:spPr>
          <a:xfrm>
            <a:off x="2764588" y="1729992"/>
            <a:ext cx="17313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95"/>
          <p:cNvSpPr/>
          <p:nvPr>
            <p:ph idx="3" type="pic"/>
          </p:nvPr>
        </p:nvSpPr>
        <p:spPr>
          <a:xfrm>
            <a:off x="4648201" y="1212453"/>
            <a:ext cx="22080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p95"/>
          <p:cNvSpPr txBox="1"/>
          <p:nvPr>
            <p:ph idx="4" type="body"/>
          </p:nvPr>
        </p:nvSpPr>
        <p:spPr>
          <a:xfrm>
            <a:off x="7003388" y="1729992"/>
            <a:ext cx="17313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95"/>
          <p:cNvSpPr txBox="1"/>
          <p:nvPr>
            <p:ph idx="5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95"/>
          <p:cNvSpPr txBox="1"/>
          <p:nvPr>
            <p:ph idx="6" type="subTitle"/>
          </p:nvPr>
        </p:nvSpPr>
        <p:spPr>
          <a:xfrm>
            <a:off x="4633653" y="4437126"/>
            <a:ext cx="2208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95"/>
          <p:cNvSpPr txBox="1"/>
          <p:nvPr>
            <p:ph idx="7" type="subTitle"/>
          </p:nvPr>
        </p:nvSpPr>
        <p:spPr>
          <a:xfrm>
            <a:off x="409401" y="4437126"/>
            <a:ext cx="22083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95"/>
          <p:cNvSpPr txBox="1"/>
          <p:nvPr>
            <p:ph idx="8" type="title"/>
          </p:nvPr>
        </p:nvSpPr>
        <p:spPr>
          <a:xfrm>
            <a:off x="409400" y="4217406"/>
            <a:ext cx="2208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95"/>
          <p:cNvSpPr txBox="1"/>
          <p:nvPr>
            <p:ph idx="9" type="title"/>
          </p:nvPr>
        </p:nvSpPr>
        <p:spPr>
          <a:xfrm>
            <a:off x="4648213" y="4217406"/>
            <a:ext cx="2208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Image">
  <p:cSld name="3-up Image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6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50" name="Google Shape;750;p96"/>
          <p:cNvSpPr/>
          <p:nvPr>
            <p:ph idx="2" type="pic"/>
          </p:nvPr>
        </p:nvSpPr>
        <p:spPr>
          <a:xfrm>
            <a:off x="6037118" y="1212453"/>
            <a:ext cx="26976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96"/>
          <p:cNvSpPr/>
          <p:nvPr>
            <p:ph idx="3" type="pic"/>
          </p:nvPr>
        </p:nvSpPr>
        <p:spPr>
          <a:xfrm>
            <a:off x="3223260" y="1212453"/>
            <a:ext cx="26976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96"/>
          <p:cNvSpPr/>
          <p:nvPr>
            <p:ph idx="4" type="pic"/>
          </p:nvPr>
        </p:nvSpPr>
        <p:spPr>
          <a:xfrm>
            <a:off x="409401" y="1212453"/>
            <a:ext cx="26976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p96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96"/>
          <p:cNvSpPr txBox="1"/>
          <p:nvPr>
            <p:ph idx="5" type="subTitle"/>
          </p:nvPr>
        </p:nvSpPr>
        <p:spPr>
          <a:xfrm>
            <a:off x="6037118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5" name="Google Shape;755;p96"/>
          <p:cNvSpPr txBox="1"/>
          <p:nvPr>
            <p:ph idx="6" type="subTitle"/>
          </p:nvPr>
        </p:nvSpPr>
        <p:spPr>
          <a:xfrm>
            <a:off x="416524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96"/>
          <p:cNvSpPr txBox="1"/>
          <p:nvPr>
            <p:ph idx="7" type="subTitle"/>
          </p:nvPr>
        </p:nvSpPr>
        <p:spPr>
          <a:xfrm>
            <a:off x="3229637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96"/>
          <p:cNvSpPr txBox="1"/>
          <p:nvPr>
            <p:ph idx="8" type="title"/>
          </p:nvPr>
        </p:nvSpPr>
        <p:spPr>
          <a:xfrm>
            <a:off x="409400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8" name="Google Shape;758;p96"/>
          <p:cNvSpPr txBox="1"/>
          <p:nvPr>
            <p:ph idx="9" type="title"/>
          </p:nvPr>
        </p:nvSpPr>
        <p:spPr>
          <a:xfrm>
            <a:off x="3229638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9" name="Google Shape;759;p96"/>
          <p:cNvSpPr txBox="1"/>
          <p:nvPr>
            <p:ph idx="13" type="title"/>
          </p:nvPr>
        </p:nvSpPr>
        <p:spPr>
          <a:xfrm>
            <a:off x="6042750" y="4217406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Image">
  <p:cSld name="4-up Image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62" name="Google Shape;762;p97"/>
          <p:cNvSpPr/>
          <p:nvPr>
            <p:ph idx="2" type="pic"/>
          </p:nvPr>
        </p:nvSpPr>
        <p:spPr>
          <a:xfrm>
            <a:off x="4630189" y="1212453"/>
            <a:ext cx="19959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97"/>
          <p:cNvSpPr/>
          <p:nvPr>
            <p:ph idx="3" type="pic"/>
          </p:nvPr>
        </p:nvSpPr>
        <p:spPr>
          <a:xfrm>
            <a:off x="2518063" y="1212453"/>
            <a:ext cx="19959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97"/>
          <p:cNvSpPr/>
          <p:nvPr>
            <p:ph idx="4" type="pic"/>
          </p:nvPr>
        </p:nvSpPr>
        <p:spPr>
          <a:xfrm>
            <a:off x="409401" y="1212453"/>
            <a:ext cx="19923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p97"/>
          <p:cNvSpPr/>
          <p:nvPr>
            <p:ph idx="5" type="pic"/>
          </p:nvPr>
        </p:nvSpPr>
        <p:spPr>
          <a:xfrm>
            <a:off x="6742315" y="1212453"/>
            <a:ext cx="1992300" cy="30051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p97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7" name="Google Shape;767;p97"/>
          <p:cNvSpPr txBox="1"/>
          <p:nvPr>
            <p:ph idx="6" type="subTitle"/>
          </p:nvPr>
        </p:nvSpPr>
        <p:spPr>
          <a:xfrm>
            <a:off x="6742015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97"/>
          <p:cNvSpPr txBox="1"/>
          <p:nvPr>
            <p:ph idx="7" type="subTitle"/>
          </p:nvPr>
        </p:nvSpPr>
        <p:spPr>
          <a:xfrm>
            <a:off x="4633653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97"/>
          <p:cNvSpPr txBox="1"/>
          <p:nvPr>
            <p:ph idx="8" type="subTitle"/>
          </p:nvPr>
        </p:nvSpPr>
        <p:spPr>
          <a:xfrm>
            <a:off x="2521527" y="4437123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97"/>
          <p:cNvSpPr txBox="1"/>
          <p:nvPr>
            <p:ph idx="9" type="subTitle"/>
          </p:nvPr>
        </p:nvSpPr>
        <p:spPr>
          <a:xfrm>
            <a:off x="409401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97"/>
          <p:cNvSpPr txBox="1"/>
          <p:nvPr>
            <p:ph idx="13" type="title"/>
          </p:nvPr>
        </p:nvSpPr>
        <p:spPr>
          <a:xfrm>
            <a:off x="409400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97"/>
          <p:cNvSpPr txBox="1"/>
          <p:nvPr>
            <p:ph idx="14" type="title"/>
          </p:nvPr>
        </p:nvSpPr>
        <p:spPr>
          <a:xfrm>
            <a:off x="2518063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3" name="Google Shape;773;p97"/>
          <p:cNvSpPr txBox="1"/>
          <p:nvPr>
            <p:ph idx="15" type="title"/>
          </p:nvPr>
        </p:nvSpPr>
        <p:spPr>
          <a:xfrm>
            <a:off x="4633650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4" name="Google Shape;774;p97"/>
          <p:cNvSpPr txBox="1"/>
          <p:nvPr>
            <p:ph idx="16" type="title"/>
          </p:nvPr>
        </p:nvSpPr>
        <p:spPr>
          <a:xfrm>
            <a:off x="6742313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up Image">
  <p:cSld name="6-up Image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8"/>
          <p:cNvSpPr txBox="1"/>
          <p:nvPr>
            <p:ph type="title"/>
          </p:nvPr>
        </p:nvSpPr>
        <p:spPr>
          <a:xfrm>
            <a:off x="413960" y="4226681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7" name="Google Shape;777;p98"/>
          <p:cNvSpPr txBox="1"/>
          <p:nvPr>
            <p:ph idx="2" type="title"/>
          </p:nvPr>
        </p:nvSpPr>
        <p:spPr>
          <a:xfrm>
            <a:off x="6032019" y="4226681"/>
            <a:ext cx="2697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8" name="Google Shape;778;p98"/>
          <p:cNvSpPr txBox="1"/>
          <p:nvPr>
            <p:ph idx="3" type="title"/>
          </p:nvPr>
        </p:nvSpPr>
        <p:spPr>
          <a:xfrm>
            <a:off x="3222988" y="4226681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9" name="Google Shape;779;p98"/>
          <p:cNvSpPr/>
          <p:nvPr>
            <p:ph idx="4" type="pic"/>
          </p:nvPr>
        </p:nvSpPr>
        <p:spPr>
          <a:xfrm>
            <a:off x="3222848" y="1212454"/>
            <a:ext cx="26976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98"/>
          <p:cNvSpPr/>
          <p:nvPr>
            <p:ph idx="5" type="pic"/>
          </p:nvPr>
        </p:nvSpPr>
        <p:spPr>
          <a:xfrm>
            <a:off x="411396" y="1212454"/>
            <a:ext cx="26976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98"/>
          <p:cNvSpPr/>
          <p:nvPr>
            <p:ph idx="6" type="pic"/>
          </p:nvPr>
        </p:nvSpPr>
        <p:spPr>
          <a:xfrm>
            <a:off x="6037118" y="1212454"/>
            <a:ext cx="26976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p98"/>
          <p:cNvSpPr/>
          <p:nvPr>
            <p:ph idx="7" type="pic"/>
          </p:nvPr>
        </p:nvSpPr>
        <p:spPr>
          <a:xfrm>
            <a:off x="3225663" y="2982972"/>
            <a:ext cx="26976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p98"/>
          <p:cNvSpPr/>
          <p:nvPr>
            <p:ph idx="8" type="pic"/>
          </p:nvPr>
        </p:nvSpPr>
        <p:spPr>
          <a:xfrm>
            <a:off x="414211" y="2982972"/>
            <a:ext cx="26976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98"/>
          <p:cNvSpPr/>
          <p:nvPr>
            <p:ph idx="9" type="pic"/>
          </p:nvPr>
        </p:nvSpPr>
        <p:spPr>
          <a:xfrm>
            <a:off x="6039933" y="2982972"/>
            <a:ext cx="26976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98"/>
          <p:cNvSpPr txBox="1"/>
          <p:nvPr>
            <p:ph idx="13"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86" name="Google Shape;786;p98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98"/>
          <p:cNvSpPr txBox="1"/>
          <p:nvPr>
            <p:ph idx="14" type="subTitle"/>
          </p:nvPr>
        </p:nvSpPr>
        <p:spPr>
          <a:xfrm>
            <a:off x="6037118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98"/>
          <p:cNvSpPr txBox="1"/>
          <p:nvPr>
            <p:ph idx="15" type="subTitle"/>
          </p:nvPr>
        </p:nvSpPr>
        <p:spPr>
          <a:xfrm>
            <a:off x="6037118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98"/>
          <p:cNvSpPr txBox="1"/>
          <p:nvPr>
            <p:ph idx="16" type="subTitle"/>
          </p:nvPr>
        </p:nvSpPr>
        <p:spPr>
          <a:xfrm>
            <a:off x="416524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98"/>
          <p:cNvSpPr txBox="1"/>
          <p:nvPr>
            <p:ph idx="17" type="subTitle"/>
          </p:nvPr>
        </p:nvSpPr>
        <p:spPr>
          <a:xfrm>
            <a:off x="416524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1" name="Google Shape;791;p98"/>
          <p:cNvSpPr txBox="1"/>
          <p:nvPr>
            <p:ph idx="18" type="subTitle"/>
          </p:nvPr>
        </p:nvSpPr>
        <p:spPr>
          <a:xfrm>
            <a:off x="3229637" y="2667762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98"/>
          <p:cNvSpPr txBox="1"/>
          <p:nvPr>
            <p:ph idx="19" type="subTitle"/>
          </p:nvPr>
        </p:nvSpPr>
        <p:spPr>
          <a:xfrm>
            <a:off x="3229637" y="4437126"/>
            <a:ext cx="26925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3" name="Google Shape;793;p98"/>
          <p:cNvSpPr txBox="1"/>
          <p:nvPr>
            <p:ph idx="20" type="title"/>
          </p:nvPr>
        </p:nvSpPr>
        <p:spPr>
          <a:xfrm>
            <a:off x="413960" y="2448213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98"/>
          <p:cNvSpPr txBox="1"/>
          <p:nvPr>
            <p:ph idx="21" type="title"/>
          </p:nvPr>
        </p:nvSpPr>
        <p:spPr>
          <a:xfrm>
            <a:off x="6032019" y="2448213"/>
            <a:ext cx="26976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5" name="Google Shape;795;p98"/>
          <p:cNvSpPr txBox="1"/>
          <p:nvPr>
            <p:ph idx="22" type="title"/>
          </p:nvPr>
        </p:nvSpPr>
        <p:spPr>
          <a:xfrm>
            <a:off x="3222988" y="2448213"/>
            <a:ext cx="26925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-up Image">
  <p:cSld name="7-up Imag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9"/>
          <p:cNvSpPr txBox="1"/>
          <p:nvPr>
            <p:ph type="title"/>
          </p:nvPr>
        </p:nvSpPr>
        <p:spPr>
          <a:xfrm>
            <a:off x="40940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99"/>
          <p:cNvSpPr txBox="1"/>
          <p:nvPr>
            <p:ph idx="2" type="title"/>
          </p:nvPr>
        </p:nvSpPr>
        <p:spPr>
          <a:xfrm>
            <a:off x="251806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99"/>
          <p:cNvSpPr txBox="1"/>
          <p:nvPr>
            <p:ph idx="3" type="title"/>
          </p:nvPr>
        </p:nvSpPr>
        <p:spPr>
          <a:xfrm>
            <a:off x="463365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99"/>
          <p:cNvSpPr txBox="1"/>
          <p:nvPr>
            <p:ph idx="4" type="title"/>
          </p:nvPr>
        </p:nvSpPr>
        <p:spPr>
          <a:xfrm>
            <a:off x="674231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1" name="Google Shape;801;p99"/>
          <p:cNvSpPr/>
          <p:nvPr>
            <p:ph idx="5" type="pic"/>
          </p:nvPr>
        </p:nvSpPr>
        <p:spPr>
          <a:xfrm>
            <a:off x="1471643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2" name="Google Shape;802;p99"/>
          <p:cNvSpPr/>
          <p:nvPr>
            <p:ph idx="6" type="pic"/>
          </p:nvPr>
        </p:nvSpPr>
        <p:spPr>
          <a:xfrm>
            <a:off x="3583768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99"/>
          <p:cNvSpPr/>
          <p:nvPr>
            <p:ph idx="7" type="pic"/>
          </p:nvPr>
        </p:nvSpPr>
        <p:spPr>
          <a:xfrm>
            <a:off x="5695894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99"/>
          <p:cNvSpPr/>
          <p:nvPr>
            <p:ph idx="8" type="pic"/>
          </p:nvPr>
        </p:nvSpPr>
        <p:spPr>
          <a:xfrm>
            <a:off x="4633653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p99"/>
          <p:cNvSpPr/>
          <p:nvPr>
            <p:ph idx="9" type="pic"/>
          </p:nvPr>
        </p:nvSpPr>
        <p:spPr>
          <a:xfrm>
            <a:off x="2521527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p99"/>
          <p:cNvSpPr/>
          <p:nvPr>
            <p:ph idx="13" type="pic"/>
          </p:nvPr>
        </p:nvSpPr>
        <p:spPr>
          <a:xfrm>
            <a:off x="409401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99"/>
          <p:cNvSpPr/>
          <p:nvPr>
            <p:ph idx="14" type="pic"/>
          </p:nvPr>
        </p:nvSpPr>
        <p:spPr>
          <a:xfrm>
            <a:off x="6745778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p99"/>
          <p:cNvSpPr txBox="1"/>
          <p:nvPr>
            <p:ph idx="15"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09" name="Google Shape;809;p99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99"/>
          <p:cNvSpPr txBox="1"/>
          <p:nvPr>
            <p:ph idx="16" type="subTitle"/>
          </p:nvPr>
        </p:nvSpPr>
        <p:spPr>
          <a:xfrm>
            <a:off x="5695894" y="4432554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1" name="Google Shape;811;p99"/>
          <p:cNvSpPr txBox="1"/>
          <p:nvPr>
            <p:ph idx="17" type="subTitle"/>
          </p:nvPr>
        </p:nvSpPr>
        <p:spPr>
          <a:xfrm>
            <a:off x="3583768" y="4432554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99"/>
          <p:cNvSpPr txBox="1"/>
          <p:nvPr>
            <p:ph idx="18" type="subTitle"/>
          </p:nvPr>
        </p:nvSpPr>
        <p:spPr>
          <a:xfrm>
            <a:off x="1471643" y="4432554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3" name="Google Shape;813;p99"/>
          <p:cNvSpPr txBox="1"/>
          <p:nvPr>
            <p:ph idx="19" type="subTitle"/>
          </p:nvPr>
        </p:nvSpPr>
        <p:spPr>
          <a:xfrm>
            <a:off x="6745778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4" name="Google Shape;814;p99"/>
          <p:cNvSpPr txBox="1"/>
          <p:nvPr>
            <p:ph idx="20" type="subTitle"/>
          </p:nvPr>
        </p:nvSpPr>
        <p:spPr>
          <a:xfrm>
            <a:off x="4633653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99"/>
          <p:cNvSpPr txBox="1"/>
          <p:nvPr>
            <p:ph idx="21" type="subTitle"/>
          </p:nvPr>
        </p:nvSpPr>
        <p:spPr>
          <a:xfrm>
            <a:off x="2521527" y="2667759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99"/>
          <p:cNvSpPr txBox="1"/>
          <p:nvPr>
            <p:ph idx="22" type="subTitle"/>
          </p:nvPr>
        </p:nvSpPr>
        <p:spPr>
          <a:xfrm>
            <a:off x="409401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99"/>
          <p:cNvSpPr txBox="1"/>
          <p:nvPr>
            <p:ph idx="23" type="title"/>
          </p:nvPr>
        </p:nvSpPr>
        <p:spPr>
          <a:xfrm>
            <a:off x="1471644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99"/>
          <p:cNvSpPr txBox="1"/>
          <p:nvPr>
            <p:ph idx="24" type="title"/>
          </p:nvPr>
        </p:nvSpPr>
        <p:spPr>
          <a:xfrm>
            <a:off x="3583769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9" name="Google Shape;819;p99"/>
          <p:cNvSpPr txBox="1"/>
          <p:nvPr>
            <p:ph idx="25" type="title"/>
          </p:nvPr>
        </p:nvSpPr>
        <p:spPr>
          <a:xfrm>
            <a:off x="5695894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up Image">
  <p:cSld name="8-up Image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0"/>
          <p:cNvSpPr/>
          <p:nvPr>
            <p:ph idx="2" type="pic"/>
          </p:nvPr>
        </p:nvSpPr>
        <p:spPr>
          <a:xfrm>
            <a:off x="409401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100"/>
          <p:cNvSpPr/>
          <p:nvPr>
            <p:ph idx="3" type="pic"/>
          </p:nvPr>
        </p:nvSpPr>
        <p:spPr>
          <a:xfrm>
            <a:off x="2521526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100"/>
          <p:cNvSpPr/>
          <p:nvPr>
            <p:ph idx="4" type="pic"/>
          </p:nvPr>
        </p:nvSpPr>
        <p:spPr>
          <a:xfrm>
            <a:off x="4633652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p100"/>
          <p:cNvSpPr/>
          <p:nvPr>
            <p:ph idx="5" type="pic"/>
          </p:nvPr>
        </p:nvSpPr>
        <p:spPr>
          <a:xfrm>
            <a:off x="4633653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100"/>
          <p:cNvSpPr/>
          <p:nvPr>
            <p:ph idx="6" type="pic"/>
          </p:nvPr>
        </p:nvSpPr>
        <p:spPr>
          <a:xfrm>
            <a:off x="2521527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p100"/>
          <p:cNvSpPr/>
          <p:nvPr>
            <p:ph idx="7" type="pic"/>
          </p:nvPr>
        </p:nvSpPr>
        <p:spPr>
          <a:xfrm>
            <a:off x="409401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100"/>
          <p:cNvSpPr/>
          <p:nvPr>
            <p:ph idx="8" type="pic"/>
          </p:nvPr>
        </p:nvSpPr>
        <p:spPr>
          <a:xfrm>
            <a:off x="6745778" y="1212454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100"/>
          <p:cNvSpPr/>
          <p:nvPr>
            <p:ph idx="9" type="pic"/>
          </p:nvPr>
        </p:nvSpPr>
        <p:spPr>
          <a:xfrm>
            <a:off x="6742015" y="2981549"/>
            <a:ext cx="1989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100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30" name="Google Shape;830;p100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1" name="Google Shape;831;p100"/>
          <p:cNvSpPr txBox="1"/>
          <p:nvPr>
            <p:ph idx="13" type="subTitle"/>
          </p:nvPr>
        </p:nvSpPr>
        <p:spPr>
          <a:xfrm>
            <a:off x="6745778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2" name="Google Shape;832;p100"/>
          <p:cNvSpPr txBox="1"/>
          <p:nvPr>
            <p:ph idx="14" type="subTitle"/>
          </p:nvPr>
        </p:nvSpPr>
        <p:spPr>
          <a:xfrm>
            <a:off x="6742015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3" name="Google Shape;833;p100"/>
          <p:cNvSpPr txBox="1"/>
          <p:nvPr>
            <p:ph idx="15" type="subTitle"/>
          </p:nvPr>
        </p:nvSpPr>
        <p:spPr>
          <a:xfrm>
            <a:off x="4633653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100"/>
          <p:cNvSpPr txBox="1"/>
          <p:nvPr>
            <p:ph idx="16" type="subTitle"/>
          </p:nvPr>
        </p:nvSpPr>
        <p:spPr>
          <a:xfrm>
            <a:off x="4633653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100"/>
          <p:cNvSpPr txBox="1"/>
          <p:nvPr>
            <p:ph idx="17" type="subTitle"/>
          </p:nvPr>
        </p:nvSpPr>
        <p:spPr>
          <a:xfrm>
            <a:off x="2521527" y="2667759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6" name="Google Shape;836;p100"/>
          <p:cNvSpPr txBox="1"/>
          <p:nvPr>
            <p:ph idx="18" type="subTitle"/>
          </p:nvPr>
        </p:nvSpPr>
        <p:spPr>
          <a:xfrm>
            <a:off x="2521527" y="4437123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7" name="Google Shape;837;p100"/>
          <p:cNvSpPr txBox="1"/>
          <p:nvPr>
            <p:ph idx="19" type="subTitle"/>
          </p:nvPr>
        </p:nvSpPr>
        <p:spPr>
          <a:xfrm>
            <a:off x="409401" y="2667762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100"/>
          <p:cNvSpPr txBox="1"/>
          <p:nvPr>
            <p:ph idx="20" type="subTitle"/>
          </p:nvPr>
        </p:nvSpPr>
        <p:spPr>
          <a:xfrm>
            <a:off x="409401" y="4437126"/>
            <a:ext cx="19890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9" name="Google Shape;839;p100"/>
          <p:cNvSpPr txBox="1"/>
          <p:nvPr>
            <p:ph idx="21" type="title"/>
          </p:nvPr>
        </p:nvSpPr>
        <p:spPr>
          <a:xfrm>
            <a:off x="40940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100"/>
          <p:cNvSpPr txBox="1"/>
          <p:nvPr>
            <p:ph idx="22" type="title"/>
          </p:nvPr>
        </p:nvSpPr>
        <p:spPr>
          <a:xfrm>
            <a:off x="251806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1" name="Google Shape;841;p100"/>
          <p:cNvSpPr txBox="1"/>
          <p:nvPr>
            <p:ph idx="23" type="title"/>
          </p:nvPr>
        </p:nvSpPr>
        <p:spPr>
          <a:xfrm>
            <a:off x="4633650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2" name="Google Shape;842;p100"/>
          <p:cNvSpPr txBox="1"/>
          <p:nvPr>
            <p:ph idx="24" type="title"/>
          </p:nvPr>
        </p:nvSpPr>
        <p:spPr>
          <a:xfrm>
            <a:off x="6742313" y="2445928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100"/>
          <p:cNvSpPr txBox="1"/>
          <p:nvPr>
            <p:ph idx="25" type="title"/>
          </p:nvPr>
        </p:nvSpPr>
        <p:spPr>
          <a:xfrm>
            <a:off x="409400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100"/>
          <p:cNvSpPr txBox="1"/>
          <p:nvPr>
            <p:ph idx="26" type="title"/>
          </p:nvPr>
        </p:nvSpPr>
        <p:spPr>
          <a:xfrm>
            <a:off x="2521525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100"/>
          <p:cNvSpPr txBox="1"/>
          <p:nvPr>
            <p:ph idx="27" type="title"/>
          </p:nvPr>
        </p:nvSpPr>
        <p:spPr>
          <a:xfrm>
            <a:off x="4631769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100"/>
          <p:cNvSpPr txBox="1"/>
          <p:nvPr>
            <p:ph idx="28" type="title"/>
          </p:nvPr>
        </p:nvSpPr>
        <p:spPr>
          <a:xfrm>
            <a:off x="6745775" y="4217406"/>
            <a:ext cx="198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-up Image">
  <p:cSld name="9-up Image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1"/>
          <p:cNvSpPr/>
          <p:nvPr>
            <p:ph idx="2" type="pic"/>
          </p:nvPr>
        </p:nvSpPr>
        <p:spPr>
          <a:xfrm>
            <a:off x="1255294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101"/>
          <p:cNvSpPr/>
          <p:nvPr>
            <p:ph idx="3" type="pic"/>
          </p:nvPr>
        </p:nvSpPr>
        <p:spPr>
          <a:xfrm>
            <a:off x="2944929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0" name="Google Shape;850;p101"/>
          <p:cNvSpPr/>
          <p:nvPr>
            <p:ph idx="4" type="pic"/>
          </p:nvPr>
        </p:nvSpPr>
        <p:spPr>
          <a:xfrm>
            <a:off x="6321539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p101"/>
          <p:cNvSpPr/>
          <p:nvPr>
            <p:ph idx="5" type="pic"/>
          </p:nvPr>
        </p:nvSpPr>
        <p:spPr>
          <a:xfrm>
            <a:off x="3788015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101"/>
          <p:cNvSpPr/>
          <p:nvPr>
            <p:ph idx="6" type="pic"/>
          </p:nvPr>
        </p:nvSpPr>
        <p:spPr>
          <a:xfrm>
            <a:off x="2098708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101"/>
          <p:cNvSpPr/>
          <p:nvPr>
            <p:ph idx="7" type="pic"/>
          </p:nvPr>
        </p:nvSpPr>
        <p:spPr>
          <a:xfrm>
            <a:off x="409401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101"/>
          <p:cNvSpPr/>
          <p:nvPr>
            <p:ph idx="8" type="pic"/>
          </p:nvPr>
        </p:nvSpPr>
        <p:spPr>
          <a:xfrm>
            <a:off x="5477322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101"/>
          <p:cNvSpPr/>
          <p:nvPr>
            <p:ph idx="9" type="pic"/>
          </p:nvPr>
        </p:nvSpPr>
        <p:spPr>
          <a:xfrm>
            <a:off x="7166629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p101"/>
          <p:cNvSpPr/>
          <p:nvPr>
            <p:ph idx="13" type="pic"/>
          </p:nvPr>
        </p:nvSpPr>
        <p:spPr>
          <a:xfrm>
            <a:off x="4631905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101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58" name="Google Shape;858;p101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9" name="Google Shape;859;p101"/>
          <p:cNvSpPr txBox="1"/>
          <p:nvPr>
            <p:ph idx="14" type="subTitle"/>
          </p:nvPr>
        </p:nvSpPr>
        <p:spPr>
          <a:xfrm>
            <a:off x="7177393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0" name="Google Shape;860;p101"/>
          <p:cNvSpPr txBox="1"/>
          <p:nvPr>
            <p:ph idx="15" type="subTitle"/>
          </p:nvPr>
        </p:nvSpPr>
        <p:spPr>
          <a:xfrm>
            <a:off x="548791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p101"/>
          <p:cNvSpPr txBox="1"/>
          <p:nvPr>
            <p:ph idx="16" type="subTitle"/>
          </p:nvPr>
        </p:nvSpPr>
        <p:spPr>
          <a:xfrm>
            <a:off x="420831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2" name="Google Shape;862;p101"/>
          <p:cNvSpPr txBox="1"/>
          <p:nvPr>
            <p:ph idx="17" type="subTitle"/>
          </p:nvPr>
        </p:nvSpPr>
        <p:spPr>
          <a:xfrm>
            <a:off x="2110302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3" name="Google Shape;863;p101"/>
          <p:cNvSpPr txBox="1"/>
          <p:nvPr>
            <p:ph idx="18" type="subTitle"/>
          </p:nvPr>
        </p:nvSpPr>
        <p:spPr>
          <a:xfrm>
            <a:off x="379844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4" name="Google Shape;864;p101"/>
          <p:cNvSpPr txBox="1"/>
          <p:nvPr>
            <p:ph idx="19" type="subTitle"/>
          </p:nvPr>
        </p:nvSpPr>
        <p:spPr>
          <a:xfrm>
            <a:off x="6332968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5" name="Google Shape;865;p101"/>
          <p:cNvSpPr txBox="1"/>
          <p:nvPr>
            <p:ph idx="20" type="subTitle"/>
          </p:nvPr>
        </p:nvSpPr>
        <p:spPr>
          <a:xfrm>
            <a:off x="4643333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101"/>
          <p:cNvSpPr txBox="1"/>
          <p:nvPr>
            <p:ph idx="21" type="subTitle"/>
          </p:nvPr>
        </p:nvSpPr>
        <p:spPr>
          <a:xfrm>
            <a:off x="2953692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101"/>
          <p:cNvSpPr txBox="1"/>
          <p:nvPr>
            <p:ph idx="22" type="subTitle"/>
          </p:nvPr>
        </p:nvSpPr>
        <p:spPr>
          <a:xfrm>
            <a:off x="1264055" y="4432554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8" name="Google Shape;868;p101"/>
          <p:cNvSpPr txBox="1"/>
          <p:nvPr>
            <p:ph idx="23" type="title"/>
          </p:nvPr>
        </p:nvSpPr>
        <p:spPr>
          <a:xfrm>
            <a:off x="1264025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9" name="Google Shape;869;p101"/>
          <p:cNvSpPr txBox="1"/>
          <p:nvPr>
            <p:ph idx="24" type="title"/>
          </p:nvPr>
        </p:nvSpPr>
        <p:spPr>
          <a:xfrm>
            <a:off x="2944450" y="4217406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0" name="Google Shape;870;p101"/>
          <p:cNvSpPr txBox="1"/>
          <p:nvPr>
            <p:ph idx="25" type="title"/>
          </p:nvPr>
        </p:nvSpPr>
        <p:spPr>
          <a:xfrm>
            <a:off x="4631769" y="4217406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101"/>
          <p:cNvSpPr txBox="1"/>
          <p:nvPr>
            <p:ph idx="26" type="title"/>
          </p:nvPr>
        </p:nvSpPr>
        <p:spPr>
          <a:xfrm>
            <a:off x="6332969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101"/>
          <p:cNvSpPr txBox="1"/>
          <p:nvPr>
            <p:ph idx="27" type="title"/>
          </p:nvPr>
        </p:nvSpPr>
        <p:spPr>
          <a:xfrm>
            <a:off x="409400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p101"/>
          <p:cNvSpPr txBox="1"/>
          <p:nvPr>
            <p:ph idx="28" type="title"/>
          </p:nvPr>
        </p:nvSpPr>
        <p:spPr>
          <a:xfrm>
            <a:off x="2092985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101"/>
          <p:cNvSpPr txBox="1"/>
          <p:nvPr>
            <p:ph idx="29" type="title"/>
          </p:nvPr>
        </p:nvSpPr>
        <p:spPr>
          <a:xfrm>
            <a:off x="3788003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5" name="Google Shape;875;p101"/>
          <p:cNvSpPr txBox="1"/>
          <p:nvPr>
            <p:ph idx="30" type="title"/>
          </p:nvPr>
        </p:nvSpPr>
        <p:spPr>
          <a:xfrm>
            <a:off x="5482697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101"/>
          <p:cNvSpPr txBox="1"/>
          <p:nvPr>
            <p:ph idx="31" type="title"/>
          </p:nvPr>
        </p:nvSpPr>
        <p:spPr>
          <a:xfrm>
            <a:off x="7177391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-up Image">
  <p:cSld name="10-up Image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2"/>
          <p:cNvSpPr/>
          <p:nvPr>
            <p:ph idx="2" type="pic"/>
          </p:nvPr>
        </p:nvSpPr>
        <p:spPr>
          <a:xfrm>
            <a:off x="409401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p102"/>
          <p:cNvSpPr/>
          <p:nvPr>
            <p:ph idx="3" type="pic"/>
          </p:nvPr>
        </p:nvSpPr>
        <p:spPr>
          <a:xfrm>
            <a:off x="2098872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p102"/>
          <p:cNvSpPr/>
          <p:nvPr>
            <p:ph idx="4" type="pic"/>
          </p:nvPr>
        </p:nvSpPr>
        <p:spPr>
          <a:xfrm>
            <a:off x="5476484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p102"/>
          <p:cNvSpPr/>
          <p:nvPr>
            <p:ph idx="5" type="pic"/>
          </p:nvPr>
        </p:nvSpPr>
        <p:spPr>
          <a:xfrm>
            <a:off x="3787014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102"/>
          <p:cNvSpPr/>
          <p:nvPr>
            <p:ph idx="6" type="pic"/>
          </p:nvPr>
        </p:nvSpPr>
        <p:spPr>
          <a:xfrm>
            <a:off x="2098872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p102"/>
          <p:cNvSpPr/>
          <p:nvPr>
            <p:ph idx="7" type="pic"/>
          </p:nvPr>
        </p:nvSpPr>
        <p:spPr>
          <a:xfrm>
            <a:off x="409401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102"/>
          <p:cNvSpPr/>
          <p:nvPr>
            <p:ph idx="8" type="pic"/>
          </p:nvPr>
        </p:nvSpPr>
        <p:spPr>
          <a:xfrm>
            <a:off x="5476484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102"/>
          <p:cNvSpPr/>
          <p:nvPr>
            <p:ph idx="9" type="pic"/>
          </p:nvPr>
        </p:nvSpPr>
        <p:spPr>
          <a:xfrm>
            <a:off x="7165955" y="1212210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102"/>
          <p:cNvSpPr/>
          <p:nvPr>
            <p:ph idx="13" type="pic"/>
          </p:nvPr>
        </p:nvSpPr>
        <p:spPr>
          <a:xfrm>
            <a:off x="3787014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102"/>
          <p:cNvSpPr/>
          <p:nvPr>
            <p:ph idx="14" type="pic"/>
          </p:nvPr>
        </p:nvSpPr>
        <p:spPr>
          <a:xfrm>
            <a:off x="7165963" y="2981549"/>
            <a:ext cx="1566000" cy="1234500"/>
          </a:xfrm>
          <a:prstGeom prst="rect">
            <a:avLst/>
          </a:prstGeom>
          <a:solidFill>
            <a:srgbClr val="151617">
              <a:alpha val="60000"/>
            </a:srgbClr>
          </a:solidFill>
          <a:ln cap="flat" cmpd="sng" w="23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102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89" name="Google Shape;889;p102"/>
          <p:cNvSpPr txBox="1"/>
          <p:nvPr>
            <p:ph idx="1" type="subTitle"/>
          </p:nvPr>
        </p:nvSpPr>
        <p:spPr>
          <a:xfrm>
            <a:off x="628650" y="621792"/>
            <a:ext cx="7886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  <a:defRPr b="0" i="0" sz="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0" name="Google Shape;890;p102"/>
          <p:cNvSpPr txBox="1"/>
          <p:nvPr>
            <p:ph idx="15" type="subTitle"/>
          </p:nvPr>
        </p:nvSpPr>
        <p:spPr>
          <a:xfrm>
            <a:off x="7177393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p102"/>
          <p:cNvSpPr txBox="1"/>
          <p:nvPr>
            <p:ph idx="16" type="subTitle"/>
          </p:nvPr>
        </p:nvSpPr>
        <p:spPr>
          <a:xfrm>
            <a:off x="548791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2" name="Google Shape;892;p102"/>
          <p:cNvSpPr txBox="1"/>
          <p:nvPr>
            <p:ph idx="17" type="subTitle"/>
          </p:nvPr>
        </p:nvSpPr>
        <p:spPr>
          <a:xfrm>
            <a:off x="7177393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102"/>
          <p:cNvSpPr txBox="1"/>
          <p:nvPr>
            <p:ph idx="18" type="subTitle"/>
          </p:nvPr>
        </p:nvSpPr>
        <p:spPr>
          <a:xfrm>
            <a:off x="5487914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4" name="Google Shape;894;p102"/>
          <p:cNvSpPr txBox="1"/>
          <p:nvPr>
            <p:ph idx="19" type="subTitle"/>
          </p:nvPr>
        </p:nvSpPr>
        <p:spPr>
          <a:xfrm>
            <a:off x="3798444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5" name="Google Shape;895;p102"/>
          <p:cNvSpPr txBox="1"/>
          <p:nvPr>
            <p:ph idx="20" type="subTitle"/>
          </p:nvPr>
        </p:nvSpPr>
        <p:spPr>
          <a:xfrm>
            <a:off x="2110302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6" name="Google Shape;896;p102"/>
          <p:cNvSpPr txBox="1"/>
          <p:nvPr>
            <p:ph idx="21" type="subTitle"/>
          </p:nvPr>
        </p:nvSpPr>
        <p:spPr>
          <a:xfrm>
            <a:off x="420831" y="4443092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7" name="Google Shape;897;p102"/>
          <p:cNvSpPr txBox="1"/>
          <p:nvPr>
            <p:ph idx="22" type="subTitle"/>
          </p:nvPr>
        </p:nvSpPr>
        <p:spPr>
          <a:xfrm>
            <a:off x="420831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102"/>
          <p:cNvSpPr txBox="1"/>
          <p:nvPr>
            <p:ph idx="23" type="subTitle"/>
          </p:nvPr>
        </p:nvSpPr>
        <p:spPr>
          <a:xfrm>
            <a:off x="2110302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102"/>
          <p:cNvSpPr txBox="1"/>
          <p:nvPr>
            <p:ph idx="24" type="subTitle"/>
          </p:nvPr>
        </p:nvSpPr>
        <p:spPr>
          <a:xfrm>
            <a:off x="3798444" y="2673779"/>
            <a:ext cx="1543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102"/>
          <p:cNvSpPr txBox="1"/>
          <p:nvPr>
            <p:ph idx="25" type="title"/>
          </p:nvPr>
        </p:nvSpPr>
        <p:spPr>
          <a:xfrm>
            <a:off x="409400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1" name="Google Shape;901;p102"/>
          <p:cNvSpPr txBox="1"/>
          <p:nvPr>
            <p:ph idx="26" type="title"/>
          </p:nvPr>
        </p:nvSpPr>
        <p:spPr>
          <a:xfrm>
            <a:off x="2092985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102"/>
          <p:cNvSpPr txBox="1"/>
          <p:nvPr>
            <p:ph idx="27" type="title"/>
          </p:nvPr>
        </p:nvSpPr>
        <p:spPr>
          <a:xfrm>
            <a:off x="3788003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102"/>
          <p:cNvSpPr txBox="1"/>
          <p:nvPr>
            <p:ph idx="28" type="title"/>
          </p:nvPr>
        </p:nvSpPr>
        <p:spPr>
          <a:xfrm>
            <a:off x="5482697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102"/>
          <p:cNvSpPr txBox="1"/>
          <p:nvPr>
            <p:ph idx="29" type="title"/>
          </p:nvPr>
        </p:nvSpPr>
        <p:spPr>
          <a:xfrm>
            <a:off x="7177391" y="2445931"/>
            <a:ext cx="1566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102"/>
          <p:cNvSpPr txBox="1"/>
          <p:nvPr>
            <p:ph idx="30" type="title"/>
          </p:nvPr>
        </p:nvSpPr>
        <p:spPr>
          <a:xfrm>
            <a:off x="422156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102"/>
          <p:cNvSpPr txBox="1"/>
          <p:nvPr>
            <p:ph idx="31" type="title"/>
          </p:nvPr>
        </p:nvSpPr>
        <p:spPr>
          <a:xfrm>
            <a:off x="2110300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102"/>
          <p:cNvSpPr txBox="1"/>
          <p:nvPr>
            <p:ph idx="32" type="title"/>
          </p:nvPr>
        </p:nvSpPr>
        <p:spPr>
          <a:xfrm>
            <a:off x="3799106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102"/>
          <p:cNvSpPr txBox="1"/>
          <p:nvPr>
            <p:ph idx="33" type="title"/>
          </p:nvPr>
        </p:nvSpPr>
        <p:spPr>
          <a:xfrm>
            <a:off x="5488250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102"/>
          <p:cNvSpPr txBox="1"/>
          <p:nvPr>
            <p:ph idx="34" type="title"/>
          </p:nvPr>
        </p:nvSpPr>
        <p:spPr>
          <a:xfrm>
            <a:off x="7177394" y="4217406"/>
            <a:ext cx="1543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sz="1000" cap="none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  <a:defRPr b="0" sz="10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2" Type="http://schemas.openxmlformats.org/officeDocument/2006/relationships/theme" Target="../theme/theme2.xml"/><Relationship Id="rId61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16.xml"/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18.xml"/><Relationship Id="rId49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09.xml"/><Relationship Id="rId20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0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i="0" sz="1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NVIDIA Sans"/>
              <a:buNone/>
              <a:defRPr b="1" sz="18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>
            <a:off x="8515350" y="4876104"/>
            <a:ext cx="628638" cy="268228"/>
            <a:chOff x="34061399" y="19504414"/>
            <a:chExt cx="2514553" cy="1072912"/>
          </a:xfrm>
        </p:grpSpPr>
        <p:sp>
          <p:nvSpPr>
            <p:cNvPr id="57" name="Google Shape;57;p14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58" name="Google Shape;58;p14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4061399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16" name="Google Shape;616;p75"/>
          <p:cNvGrpSpPr/>
          <p:nvPr/>
        </p:nvGrpSpPr>
        <p:grpSpPr>
          <a:xfrm>
            <a:off x="8515350" y="4876104"/>
            <a:ext cx="628638" cy="268228"/>
            <a:chOff x="34061399" y="19504414"/>
            <a:chExt cx="2514553" cy="1072912"/>
          </a:xfrm>
        </p:grpSpPr>
        <p:sp>
          <p:nvSpPr>
            <p:cNvPr id="617" name="Google Shape;617;p75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1425" lIns="22850" spcFirstLastPara="1" rIns="22850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descr="A picture containing shape&#10;&#10;Description automatically generated" id="618" name="Google Shape;618;p75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Relationship Id="rId10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nvidia.com/brev/latest/about-brev.html" TargetMode="External"/><Relationship Id="rId4" Type="http://schemas.openxmlformats.org/officeDocument/2006/relationships/hyperlink" Target="https://build.nvidia.com/gpu" TargetMode="External"/><Relationship Id="rId5" Type="http://schemas.openxmlformats.org/officeDocument/2006/relationships/hyperlink" Target="mailto:brev-support@nvidia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25"/>
          <p:cNvSpPr txBox="1"/>
          <p:nvPr>
            <p:ph type="ctrTitle"/>
          </p:nvPr>
        </p:nvSpPr>
        <p:spPr>
          <a:xfrm>
            <a:off x="378251" y="757700"/>
            <a:ext cx="4812000" cy="1234500"/>
          </a:xfrm>
          <a:prstGeom prst="rect">
            <a:avLst/>
          </a:prstGeom>
        </p:spPr>
        <p:txBody>
          <a:bodyPr anchorCtr="0" anchor="b" bIns="11425" lIns="22850" spcFirstLastPara="1" rIns="22850" wrap="square" tIns="1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NVIDIA’s Brev Platform</a:t>
            </a:r>
            <a:endParaRPr/>
          </a:p>
        </p:txBody>
      </p:sp>
      <p:sp>
        <p:nvSpPr>
          <p:cNvPr id="1058" name="Google Shape;1058;p125"/>
          <p:cNvSpPr txBox="1"/>
          <p:nvPr>
            <p:ph idx="1" type="subTitle"/>
          </p:nvPr>
        </p:nvSpPr>
        <p:spPr>
          <a:xfrm>
            <a:off x="378251" y="1997238"/>
            <a:ext cx="4812000" cy="4260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"/>
              <a:t>Develop with the latest NVIDIA GPUs and Software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26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</p:spPr>
        <p:txBody>
          <a:bodyPr anchorCtr="0" anchor="b" bIns="11425" lIns="22850" spcFirstLastPara="1" rIns="22850" wrap="square" tIns="1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Brev</a:t>
            </a:r>
            <a:endParaRPr/>
          </a:p>
        </p:txBody>
      </p:sp>
      <p:sp>
        <p:nvSpPr>
          <p:cNvPr id="1064" name="Google Shape;1064;p126"/>
          <p:cNvSpPr txBox="1"/>
          <p:nvPr>
            <p:ph idx="1" type="body"/>
          </p:nvPr>
        </p:nvSpPr>
        <p:spPr>
          <a:xfrm>
            <a:off x="628650" y="621792"/>
            <a:ext cx="7886700" cy="3522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Your starting point for AI development and experimentation</a:t>
            </a:r>
            <a:endParaRPr i="1"/>
          </a:p>
        </p:txBody>
      </p:sp>
      <p:sp>
        <p:nvSpPr>
          <p:cNvPr id="1065" name="Google Shape;1065;p126"/>
          <p:cNvSpPr txBox="1"/>
          <p:nvPr>
            <p:ph idx="2" type="body"/>
          </p:nvPr>
        </p:nvSpPr>
        <p:spPr>
          <a:xfrm>
            <a:off x="628650" y="1027375"/>
            <a:ext cx="7768500" cy="9027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NVIDIA’s Brev platform simplifies AI development by aggregating multiple cloud providers to deliver the right NVIDIA GPUs and environments. Developers can quickly launch and customize GPU-backed setups without complex infrastructure management.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6" name="Google Shape;1066;p126"/>
          <p:cNvSpPr txBox="1"/>
          <p:nvPr>
            <p:ph idx="2" type="body"/>
          </p:nvPr>
        </p:nvSpPr>
        <p:spPr>
          <a:xfrm>
            <a:off x="266775" y="2003440"/>
            <a:ext cx="3121500" cy="21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-1143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</a:pPr>
            <a:r>
              <a:rPr b="1" lang="en" sz="1200">
                <a:solidFill>
                  <a:schemeClr val="dk2"/>
                </a:solidFill>
              </a:rPr>
              <a:t>Instant GPU access: </a:t>
            </a:r>
            <a:r>
              <a:rPr lang="en"/>
              <a:t>On-demand, high-performance NVIDIA GPUs provisioned instantly through our Partners. Virtual </a:t>
            </a:r>
            <a:r>
              <a:rPr lang="en"/>
              <a:t>Machines</a:t>
            </a:r>
            <a:r>
              <a:rPr lang="en"/>
              <a:t> preconfigured with </a:t>
            </a:r>
            <a:r>
              <a:rPr i="1" lang="en"/>
              <a:t>Python</a:t>
            </a:r>
            <a:r>
              <a:rPr lang="en"/>
              <a:t>, </a:t>
            </a:r>
            <a:r>
              <a:rPr i="1" lang="en"/>
              <a:t>CUDA</a:t>
            </a:r>
            <a:r>
              <a:rPr lang="en"/>
              <a:t>, </a:t>
            </a:r>
            <a:r>
              <a:rPr i="1" lang="en"/>
              <a:t>Docker</a:t>
            </a:r>
            <a:r>
              <a:rPr lang="en"/>
              <a:t>, and </a:t>
            </a:r>
            <a:r>
              <a:rPr i="1" lang="en"/>
              <a:t>Jupyter Notebooks</a:t>
            </a:r>
            <a:endParaRPr i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143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b="1" i="1" lang="en" sz="1200">
                <a:solidFill>
                  <a:schemeClr val="dk2"/>
                </a:solidFill>
              </a:rPr>
              <a:t>Launchables</a:t>
            </a:r>
            <a:r>
              <a:rPr b="1" lang="en" sz="1200">
                <a:solidFill>
                  <a:schemeClr val="dk2"/>
                </a:solidFill>
              </a:rPr>
              <a:t>: </a:t>
            </a:r>
            <a:r>
              <a:rPr lang="en"/>
              <a:t>One</a:t>
            </a:r>
            <a:r>
              <a:rPr lang="en"/>
              <a:t>-click, customizable GPU environments for faster onboarding and team consistency across projects</a:t>
            </a:r>
            <a:br>
              <a:rPr lang="en" sz="1200"/>
            </a:br>
            <a:endParaRPr sz="1200"/>
          </a:p>
          <a:p>
            <a:pPr indent="-1143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b="1" lang="en" sz="1200">
                <a:solidFill>
                  <a:schemeClr val="dk2"/>
                </a:solidFill>
              </a:rPr>
              <a:t>CLI &amp; IDE Support</a:t>
            </a:r>
            <a:r>
              <a:rPr lang="en" sz="1200"/>
              <a:t>: </a:t>
            </a:r>
            <a:r>
              <a:rPr lang="en"/>
              <a:t>Access via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Brev CLI</a:t>
            </a:r>
            <a:r>
              <a:rPr lang="en"/>
              <a:t> and integrate with Cursor, Windsurf, VS Code, and tmux</a:t>
            </a:r>
            <a:endParaRPr/>
          </a:p>
        </p:txBody>
      </p:sp>
      <p:pic>
        <p:nvPicPr>
          <p:cNvPr id="1067" name="Google Shape;1067;p126" title="brev-land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525" y="1816677"/>
            <a:ext cx="5435576" cy="2655225"/>
          </a:xfrm>
          <a:prstGeom prst="rect">
            <a:avLst/>
          </a:prstGeom>
          <a:noFill/>
          <a:ln cap="flat" cmpd="sng" w="38100">
            <a:solidFill>
              <a:srgbClr val="F6A88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27"/>
          <p:cNvSpPr txBox="1"/>
          <p:nvPr>
            <p:ph idx="2" type="body"/>
          </p:nvPr>
        </p:nvSpPr>
        <p:spPr>
          <a:xfrm>
            <a:off x="1387050" y="1206563"/>
            <a:ext cx="6369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NVIDIA’s Brev connects you to a worldwide NVIDIA Cloud Partner network, delivering cutting-edge GPUs on demand for AI/ML acceleration.</a:t>
            </a:r>
            <a:endParaRPr sz="1400"/>
          </a:p>
        </p:txBody>
      </p:sp>
      <p:grpSp>
        <p:nvGrpSpPr>
          <p:cNvPr id="1074" name="Google Shape;1074;p127"/>
          <p:cNvGrpSpPr/>
          <p:nvPr/>
        </p:nvGrpSpPr>
        <p:grpSpPr>
          <a:xfrm>
            <a:off x="211947" y="2272525"/>
            <a:ext cx="3959126" cy="2076674"/>
            <a:chOff x="2364422" y="2845525"/>
            <a:chExt cx="3959126" cy="2076674"/>
          </a:xfrm>
        </p:grpSpPr>
        <p:pic>
          <p:nvPicPr>
            <p:cNvPr id="1075" name="Google Shape;1075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2575" y="3627612"/>
              <a:ext cx="662825" cy="39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6" name="Google Shape;1076;p1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64422" y="3620649"/>
              <a:ext cx="1254751" cy="34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9849" y="3981124"/>
              <a:ext cx="1673011" cy="94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8" name="Google Shape;1078;p1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35674" y="4025049"/>
              <a:ext cx="1137585" cy="85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9" name="Google Shape;1079;p1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26200" y="2845532"/>
              <a:ext cx="1254748" cy="362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0" name="Google Shape;1080;p1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68800" y="3386725"/>
              <a:ext cx="1254748" cy="7057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1" name="Google Shape;1081;p127" title="lambda_labs_inc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97075" y="2845525"/>
              <a:ext cx="1414765" cy="397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2" name="Google Shape;1082;p127" title="data-center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88800" y="2124875"/>
            <a:ext cx="3779349" cy="1984150"/>
          </a:xfrm>
          <a:prstGeom prst="rect">
            <a:avLst/>
          </a:prstGeom>
          <a:noFill/>
          <a:ln cap="flat" cmpd="sng" w="38100">
            <a:solidFill>
              <a:srgbClr val="F6A88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  <p:sp>
        <p:nvSpPr>
          <p:cNvPr id="1083" name="Google Shape;1083;p127"/>
          <p:cNvSpPr txBox="1"/>
          <p:nvPr>
            <p:ph type="title"/>
          </p:nvPr>
        </p:nvSpPr>
        <p:spPr>
          <a:xfrm>
            <a:off x="-50" y="461213"/>
            <a:ext cx="91440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VIDIA Sans"/>
              <a:buNone/>
            </a:pPr>
            <a:r>
              <a:rPr lang="en"/>
              <a:t>Access to Leading Cloud Providers and NVIDIA GPUs</a:t>
            </a:r>
            <a:endParaRPr/>
          </a:p>
        </p:txBody>
      </p:sp>
      <p:sp>
        <p:nvSpPr>
          <p:cNvPr id="1084" name="Google Shape;1084;p127"/>
          <p:cNvSpPr txBox="1"/>
          <p:nvPr>
            <p:ph idx="1" type="body"/>
          </p:nvPr>
        </p:nvSpPr>
        <p:spPr>
          <a:xfrm>
            <a:off x="2021850" y="665960"/>
            <a:ext cx="5100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</a:pPr>
            <a:r>
              <a:rPr i="1" lang="en"/>
              <a:t>Constantly Growing…</a:t>
            </a:r>
            <a:endParaRPr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8"/>
          <p:cNvSpPr txBox="1"/>
          <p:nvPr>
            <p:ph type="title"/>
          </p:nvPr>
        </p:nvSpPr>
        <p:spPr>
          <a:xfrm>
            <a:off x="2749822" y="281109"/>
            <a:ext cx="3470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NVIDIA Sans"/>
              <a:buNone/>
            </a:pPr>
            <a:r>
              <a:rPr lang="en"/>
              <a:t>Pricing &amp; Packaging</a:t>
            </a:r>
            <a:endParaRPr/>
          </a:p>
        </p:txBody>
      </p:sp>
      <p:sp>
        <p:nvSpPr>
          <p:cNvPr id="1091" name="Google Shape;1091;p128"/>
          <p:cNvSpPr txBox="1"/>
          <p:nvPr>
            <p:ph idx="1" type="body"/>
          </p:nvPr>
        </p:nvSpPr>
        <p:spPr>
          <a:xfrm>
            <a:off x="2036109" y="496584"/>
            <a:ext cx="4897500" cy="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</a:pPr>
            <a:r>
              <a:rPr lang="en"/>
              <a:t>Self-service, pay-as-you-go GPU access for maximum flexibility</a:t>
            </a:r>
            <a:endParaRPr/>
          </a:p>
        </p:txBody>
      </p:sp>
      <p:sp>
        <p:nvSpPr>
          <p:cNvPr id="1092" name="Google Shape;1092;p128"/>
          <p:cNvSpPr txBox="1"/>
          <p:nvPr>
            <p:ph idx="2" type="body"/>
          </p:nvPr>
        </p:nvSpPr>
        <p:spPr>
          <a:xfrm>
            <a:off x="389200" y="841605"/>
            <a:ext cx="84897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-1270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Char char="•"/>
            </a:pPr>
            <a:r>
              <a:rPr b="1" lang="en" sz="1400">
                <a:solidFill>
                  <a:schemeClr val="dk2"/>
                </a:solidFill>
              </a:rPr>
              <a:t>Flexible Pay-as-You-Go: </a:t>
            </a:r>
            <a:r>
              <a:rPr lang="en" sz="1400"/>
              <a:t>Purchase credits to access on-demand GPU compute, ensuring cost-efficiency with no long-term commitments.</a:t>
            </a:r>
            <a:endParaRPr sz="1400"/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2700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 sz="1400">
                <a:solidFill>
                  <a:schemeClr val="dk2"/>
                </a:solidFill>
              </a:rPr>
              <a:t>Transparent Hourly Rates:</a:t>
            </a:r>
            <a:r>
              <a:rPr lang="en" sz="1400"/>
              <a:t> Clear pricing per GPU instance type, aggregated from our Partners</a:t>
            </a:r>
            <a:endParaRPr/>
          </a:p>
        </p:txBody>
      </p:sp>
      <p:pic>
        <p:nvPicPr>
          <p:cNvPr id="1093" name="Google Shape;1093;p128" title="brev-select-compu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75" y="1868503"/>
            <a:ext cx="7128849" cy="3141325"/>
          </a:xfrm>
          <a:prstGeom prst="rect">
            <a:avLst/>
          </a:prstGeom>
          <a:noFill/>
          <a:ln cap="flat" cmpd="sng" w="38100">
            <a:solidFill>
              <a:srgbClr val="F6A88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27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29"/>
          <p:cNvSpPr txBox="1"/>
          <p:nvPr>
            <p:ph idx="2" type="body"/>
          </p:nvPr>
        </p:nvSpPr>
        <p:spPr>
          <a:xfrm>
            <a:off x="1539588" y="1630152"/>
            <a:ext cx="60648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VIDIA Sans Light"/>
              <a:buNone/>
            </a:pPr>
            <a:r>
              <a:rPr lang="en" sz="2500"/>
              <a:t>A one-click experience — no setup, just code running on NVIDIA’s Accelerated Computing stack. It’s a frictionless way to show, share, and scale innovation.</a:t>
            </a:r>
            <a:endParaRPr sz="2500"/>
          </a:p>
        </p:txBody>
      </p:sp>
      <p:sp>
        <p:nvSpPr>
          <p:cNvPr id="1099" name="Google Shape;1099;p129"/>
          <p:cNvSpPr txBox="1"/>
          <p:nvPr>
            <p:ph idx="4294967295" type="title"/>
          </p:nvPr>
        </p:nvSpPr>
        <p:spPr>
          <a:xfrm>
            <a:off x="501450" y="480203"/>
            <a:ext cx="81411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lang="en" sz="2400"/>
              <a:t>NVIDIA</a:t>
            </a:r>
            <a:r>
              <a:rPr b="0" i="1" lang="en" sz="2400"/>
              <a:t> </a:t>
            </a:r>
            <a:r>
              <a:rPr b="0" i="1" lang="en" sz="2400"/>
              <a:t>Launchables</a:t>
            </a:r>
            <a:endParaRPr b="0" i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130" title="brev-launchable-om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392" y="940400"/>
            <a:ext cx="5349409" cy="4066949"/>
          </a:xfrm>
          <a:prstGeom prst="rect">
            <a:avLst/>
          </a:prstGeom>
          <a:noFill/>
          <a:ln cap="flat" cmpd="sng" w="38100">
            <a:solidFill>
              <a:srgbClr val="F6A88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6" name="Google Shape;1106;p130"/>
          <p:cNvSpPr txBox="1"/>
          <p:nvPr/>
        </p:nvSpPr>
        <p:spPr>
          <a:xfrm>
            <a:off x="1239492" y="1554091"/>
            <a:ext cx="8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Price</a:t>
            </a:r>
            <a:endParaRPr b="1" sz="1200">
              <a:solidFill>
                <a:srgbClr val="76B9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1107" name="Google Shape;1107;p130"/>
          <p:cNvCxnSpPr/>
          <p:nvPr/>
        </p:nvCxnSpPr>
        <p:spPr>
          <a:xfrm flipH="1" rot="10800000">
            <a:off x="1882350" y="1587450"/>
            <a:ext cx="380100" cy="1533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8" name="Google Shape;1108;p130"/>
          <p:cNvSpPr txBox="1"/>
          <p:nvPr/>
        </p:nvSpPr>
        <p:spPr>
          <a:xfrm>
            <a:off x="755775" y="2180725"/>
            <a:ext cx="141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Predefined Compute</a:t>
            </a:r>
            <a:endParaRPr b="1" sz="1200">
              <a:solidFill>
                <a:srgbClr val="76B9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09" name="Google Shape;1109;p130"/>
          <p:cNvSpPr txBox="1"/>
          <p:nvPr/>
        </p:nvSpPr>
        <p:spPr>
          <a:xfrm>
            <a:off x="4671808" y="1074637"/>
            <a:ext cx="141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Software is pre-configured</a:t>
            </a:r>
            <a:endParaRPr b="1" sz="1200">
              <a:solidFill>
                <a:srgbClr val="76B9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10" name="Google Shape;1110;p130"/>
          <p:cNvSpPr txBox="1"/>
          <p:nvPr/>
        </p:nvSpPr>
        <p:spPr>
          <a:xfrm>
            <a:off x="1095434" y="4161330"/>
            <a:ext cx="91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6B900"/>
                </a:solidFill>
                <a:latin typeface="NVIDIA Sans"/>
                <a:ea typeface="NVIDIA Sans"/>
                <a:cs typeface="NVIDIA Sans"/>
                <a:sym typeface="NVIDIA Sans"/>
              </a:rPr>
              <a:t>Content Preview</a:t>
            </a:r>
            <a:endParaRPr b="1" sz="1200">
              <a:solidFill>
                <a:srgbClr val="76B900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1111" name="Google Shape;1111;p130"/>
          <p:cNvCxnSpPr/>
          <p:nvPr/>
        </p:nvCxnSpPr>
        <p:spPr>
          <a:xfrm flipH="1" rot="10800000">
            <a:off x="1889025" y="2227475"/>
            <a:ext cx="657600" cy="2136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2" name="Google Shape;1112;p130"/>
          <p:cNvCxnSpPr/>
          <p:nvPr/>
        </p:nvCxnSpPr>
        <p:spPr>
          <a:xfrm flipH="1">
            <a:off x="4368325" y="1480625"/>
            <a:ext cx="405300" cy="3309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3" name="Google Shape;1113;p130"/>
          <p:cNvCxnSpPr/>
          <p:nvPr/>
        </p:nvCxnSpPr>
        <p:spPr>
          <a:xfrm flipH="1" rot="10800000">
            <a:off x="1860675" y="4315150"/>
            <a:ext cx="468600" cy="131100"/>
          </a:xfrm>
          <a:prstGeom prst="straightConnector1">
            <a:avLst/>
          </a:prstGeom>
          <a:noFill/>
          <a:ln cap="flat" cmpd="sng" w="19050">
            <a:solidFill>
              <a:srgbClr val="76B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130"/>
          <p:cNvSpPr txBox="1"/>
          <p:nvPr>
            <p:ph type="title"/>
          </p:nvPr>
        </p:nvSpPr>
        <p:spPr>
          <a:xfrm>
            <a:off x="2836950" y="176316"/>
            <a:ext cx="3470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</a:pPr>
            <a:r>
              <a:rPr lang="en"/>
              <a:t>Launchables</a:t>
            </a:r>
            <a:endParaRPr/>
          </a:p>
        </p:txBody>
      </p:sp>
      <p:sp>
        <p:nvSpPr>
          <p:cNvPr id="1115" name="Google Shape;1115;p130"/>
          <p:cNvSpPr txBox="1"/>
          <p:nvPr>
            <p:ph idx="1" type="body"/>
          </p:nvPr>
        </p:nvSpPr>
        <p:spPr>
          <a:xfrm>
            <a:off x="1666950" y="507225"/>
            <a:ext cx="5810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None/>
            </a:pPr>
            <a:r>
              <a:rPr lang="en"/>
              <a:t>1</a:t>
            </a:r>
            <a:r>
              <a:rPr lang="en"/>
              <a:t>-click deployments for pre-configured </a:t>
            </a:r>
            <a:r>
              <a:rPr lang="en"/>
              <a:t>software</a:t>
            </a:r>
            <a:r>
              <a:rPr lang="en"/>
              <a:t> and hardware combinations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1"/>
          <p:cNvSpPr txBox="1"/>
          <p:nvPr>
            <p:ph idx="4294967295" type="ctrTitle"/>
          </p:nvPr>
        </p:nvSpPr>
        <p:spPr>
          <a:xfrm>
            <a:off x="4894975" y="2075725"/>
            <a:ext cx="3661500" cy="14712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Autofit/>
          </a:bodyPr>
          <a:lstStyle/>
          <a:p>
            <a:pPr indent="-184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Account</a:t>
            </a:r>
            <a:endParaRPr b="0"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Org</a:t>
            </a:r>
            <a:endParaRPr b="0"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Redeem Coupon (if there is one)</a:t>
            </a:r>
            <a:endParaRPr b="0"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Invite Users</a:t>
            </a:r>
            <a:endParaRPr b="0"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 ways to start:</a:t>
            </a:r>
            <a:endParaRPr b="0"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1257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1-Click Deploy with Launchables</a:t>
            </a:r>
            <a:endParaRPr b="0" i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2" marL="12573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■"/>
            </a:pPr>
            <a:r>
              <a:rPr b="0" i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an instance from scratch</a:t>
            </a:r>
            <a:endParaRPr i="1" sz="2120"/>
          </a:p>
        </p:txBody>
      </p:sp>
      <p:sp>
        <p:nvSpPr>
          <p:cNvPr id="1121" name="Google Shape;1121;p131"/>
          <p:cNvSpPr txBox="1"/>
          <p:nvPr/>
        </p:nvSpPr>
        <p:spPr>
          <a:xfrm>
            <a:off x="5526925" y="1614025"/>
            <a:ext cx="239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Walkthrough+Demo</a:t>
            </a:r>
            <a:endParaRPr b="1" sz="1800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2"/>
          <p:cNvSpPr txBox="1"/>
          <p:nvPr>
            <p:ph type="title"/>
          </p:nvPr>
        </p:nvSpPr>
        <p:spPr>
          <a:xfrm>
            <a:off x="628650" y="357375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</a:pPr>
            <a:r>
              <a:rPr lang="en"/>
              <a:t>Happy Coding!</a:t>
            </a:r>
            <a:endParaRPr/>
          </a:p>
        </p:txBody>
      </p:sp>
      <p:sp>
        <p:nvSpPr>
          <p:cNvPr id="1127" name="Google Shape;1127;p132"/>
          <p:cNvSpPr txBox="1"/>
          <p:nvPr>
            <p:ph idx="1" type="body"/>
          </p:nvPr>
        </p:nvSpPr>
        <p:spPr>
          <a:xfrm>
            <a:off x="759450" y="1439650"/>
            <a:ext cx="76251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Autofit/>
          </a:bodyPr>
          <a:lstStyle/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b="1" lang="en"/>
              <a:t>Brev Docs &amp; Guides:</a:t>
            </a:r>
            <a:r>
              <a:rPr lang="en"/>
              <a:t>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https://docs.nvidia.com/brev/latest/about-brev.html</a:t>
            </a:r>
            <a:br>
              <a:rPr i="1" lang="en"/>
            </a:br>
            <a:endParaRPr i="1"/>
          </a:p>
          <a:p>
            <a:pPr indent="-2984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b="1" lang="en"/>
              <a:t>GPU Catalog: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build.nvidia.com/gpu</a:t>
            </a:r>
            <a:endParaRPr i="1"/>
          </a:p>
          <a:p>
            <a:pPr indent="-298450" lvl="0" marL="4572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b="1" lang="en"/>
              <a:t>Platform or Technical Support:</a:t>
            </a:r>
            <a:r>
              <a:rPr lang="en"/>
              <a:t> </a:t>
            </a:r>
            <a:r>
              <a:rPr i="1" lang="en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brev-support@nvidia.com</a:t>
            </a:r>
            <a:endParaRPr i="1"/>
          </a:p>
          <a:p>
            <a:pPr indent="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